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x="9144000" cy="6858000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742950" marR="0" indent="-285750" algn="l" defTabSz="44958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11430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6002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20574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chemeClr val="tx1"/>
    </p:penClr>
  </p:showPr>
  <p:extLst>
    <p:ext uri="smNativeData">
      <pr:smAppRevision xmlns:pr="smNativeData" dt="1555869491" val="960" rev64="64" revOS="3"/>
      <pr:smFileRevision xmlns:pr="smNativeData" dt="1555869491" val="0"/>
      <pr:guideOptions xmlns:pr="smNativeData" dt="1555869491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howGuides="1"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howGuides="1">
      <p:cViewPr>
        <p:scale>
          <a:sx n="60" d="100"/>
          <a:sy n="60" d="100"/>
        </p:scale>
        <p:origin x="1384" y="209"/>
      </p:cViewPr>
      <p:guideLst x="0" y="0">
        <p:guide orient="horz" pos="2880"/>
        <p:guide pos="2160"/>
      </p:guideLst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val="SMDATA_13_M6+8XBMAAAAlAAAAZAAAAA0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Z0T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RwQAAG23//9vt///EAAAACYAAAAIAAAA//////////8="/>
              </a:ext>
            </a:extLst>
          </p:cNvSpPr>
          <p:nvPr>
            <p:ph type="sldImg"/>
          </p:nvPr>
        </p:nvSpPr>
        <p:spPr>
          <a:xfrm>
            <a:off x="0" y="695325"/>
            <a:ext cx="11797665" cy="12491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YlAAAGNAAAEAAAACYAAAAIAAAA//////////8="/>
              </a:ext>
            </a:extLst>
          </p:cNvSpPr>
          <p:nvPr>
            <p:ph type="body"/>
          </p:nvPr>
        </p:nvSpPr>
        <p:spPr>
          <a:xfrm>
            <a:off x="685800" y="4343400"/>
            <a:ext cx="5485130" cy="41135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marR="0" indent="0" algn="l" defTabSz="44958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742950" marR="0" indent="-28575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11430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6002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20574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0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2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3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4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5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6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7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8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9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BB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sf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0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2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3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4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5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6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7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8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9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ZG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0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2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3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4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5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6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7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8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9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js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0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8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9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DQAARwQAAAEdAABfGQAAEAAAACYAAAAIAAAA//////////8="/>
              </a:ext>
            </a:extLst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SlideText1"/>
          <p:cNvSpPr txBox="1">
            <a:spLocks noGrp="1" noChangeArrowheads="1"/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CAAACYAAAAIAAAA//////////8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F3E8D49-07C2-6B7B-8C86-F12EC3C87AA4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Y0AADG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9LcZ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Y0AAB+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qODW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1A6D972-3C8C-F32F-C21E-CA7A9750349F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A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8poU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088660A-44AD-DD90-E330-B2C5287E15E7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Y0AADG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Y0AAB+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D8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DBD998-D6D0-8E2F-9E63-207A972D6875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A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iP8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93C5865-2B94-69AE-DA84-DDFB16CA2C88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Y0AADG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M6+8XB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SRiS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H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040DE21-6F8D-1528-C3F8-997D90B635CC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Y0AADG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M6+8XB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M6+8XB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4"/>
          <p:cNvSpPr>
            <a:spLocks noGrp="1" noChangeArrowheads="1"/>
            <a:extLst>
              <a:ext uri="smNativeData">
                <pr:smNativeData xmlns:pr="smNativeData" val="SMDATA_13_M6+8XB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oZpV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3"/>
          <p:cNvSpPr>
            <a:spLocks noGrp="1" noChangeArrowheads="1"/>
            <a:extLst>
              <a:ext uri="smNativeData">
                <pr:smNativeData xmlns:pr="smNativeData" val="SMDATA_13_M6+8XB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g+Rm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I/mn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BE2CA8B-C586-B73C-C85A-336984143E66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Y0AADG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CU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FA3EBE3-ADE2-F61D-AC1B-5B48A5555A0E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8EBA813-5DB5-BE5E-FB53-AB0BE61D0DFE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A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bXh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M6+8XB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bU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kl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91D5D57-1984-48AB-CAA5-EFFE13EB3CBA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A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v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M6+8XB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xJf1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E2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C5FD0CF-81D1-0A26-9FE7-77739EA96922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M6+8XBMAAAAlAAAAZAAAAA0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Y0AADGCgAAEAAAACYAAAAIAAAA//////////8="/>
              </a:ext>
            </a:extLst>
          </p:cNvSpPr>
          <p:nvPr>
            <p:ph type="title"/>
          </p:nvPr>
        </p:nvSpPr>
        <p:spPr>
          <a:xfrm>
            <a:off x="685800" y="609600"/>
            <a:ext cx="7771130" cy="1141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ctr">
            <a:prstTxWarp prst="textNoShape">
              <a:avLst/>
            </a:prstTxWarp>
          </a:bodyPr>
          <a:lstStyle/>
          <a:p>
            <a:pPr/>
            <a:r>
              <a:t>Click to edit the title text format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Y0AAB+JQAAEAAAACYAAAAIAAAA//////////8="/>
              </a:ext>
            </a:extLst>
          </p:cNvSpPr>
          <p:nvPr>
            <p:ph type="body" idx="1"/>
          </p:nvPr>
        </p:nvSpPr>
        <p:spPr>
          <a:xfrm>
            <a:off x="685800" y="1981200"/>
            <a:ext cx="7771130" cy="41135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/>
            <a:r>
              <a:t>Click to edit the outline text format</a:t>
            </a:r>
          </a:p>
          <a:p>
            <a:pPr lvl="1"/>
            <a:r>
              <a:t>Second Outline Level</a:t>
            </a:r>
          </a:p>
          <a:p>
            <a:pPr lvl="2"/>
            <a:r>
              <a:t>Third Outline Level</a:t>
            </a:r>
          </a:p>
          <a:p>
            <a:pPr lvl="3"/>
            <a:r>
              <a:t>Fourth Outline Level</a:t>
            </a:r>
          </a:p>
          <a:p>
            <a:pPr lvl="4"/>
            <a:r>
              <a:t>Fifth Outline Level</a:t>
            </a:r>
          </a:p>
          <a:p>
            <a:pPr lvl="4"/>
            <a:r>
              <a:t>Sixth Outline Level</a:t>
            </a:r>
          </a:p>
          <a:p>
            <a:pPr lvl="4"/>
            <a:r>
              <a:t>Seventh Outline Level</a:t>
            </a:r>
          </a:p>
          <a:p>
            <a:pPr lvl="4"/>
            <a:r>
              <a:t>Eighth Outline Level</a:t>
            </a:r>
          </a:p>
          <a:p>
            <a:pPr lvl="4"/>
            <a:r>
              <a:t>Ninth Outline Level</a:t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AOmAI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FKQAAEAAAACYAAAAIAAAA//////////8="/>
              </a:ext>
            </a:extLst>
          </p:cNvSpPr>
          <p:nvPr/>
        </p:nvSpPr>
        <p:spPr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ffectLst/>
        </p:spPr>
      </p:sp>
      <p:sp>
        <p:nvSpPr>
          <p:cNvPr id="5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FKQAAEAAAACYAAAAIAAAA//////////8="/>
              </a:ext>
            </a:extLst>
          </p:cNvSpPr>
          <p:nvPr/>
        </p:nvSpPr>
        <p:spPr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ffectLst/>
        </p:spPr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M6+8XB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Y0AABDKQAAEAAAACYAAAAIAAAA//////////8="/>
              </a:ext>
            </a:extLst>
          </p:cNvSpPr>
          <p:nvPr>
            <p:ph type="sldNum"/>
          </p:nvPr>
        </p:nvSpPr>
        <p:spPr>
          <a:xfrm>
            <a:off x="6553200" y="6248400"/>
            <a:ext cx="1903730" cy="4591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>
            <a:lvl1pPr defTabSz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42DB5F59-17AF-8EA9-E163-E1FC112D17B4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32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449580">
        <a:lnSpc>
          <a:spcPct val="100000"/>
        </a:lnSpc>
        <a:spcBef>
          <a:spcPts val="700"/>
        </a:spcBef>
        <a:spcAft>
          <a:spcPts val="0"/>
        </a:spcAft>
        <a:buNone/>
        <a:tabLst/>
        <a:defRPr sz="28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449580">
        <a:lnSpc>
          <a:spcPct val="100000"/>
        </a:lnSpc>
        <a:spcBef>
          <a:spcPts val="600"/>
        </a:spcBef>
        <a:spcAft>
          <a:spcPts val="0"/>
        </a:spcAft>
        <a:buNone/>
        <a:tabLst/>
        <a:defRPr sz="2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449580">
        <a:lnSpc>
          <a:spcPct val="100000"/>
        </a:lnSpc>
        <a:spcBef>
          <a:spcPts val="500"/>
        </a:spcBef>
        <a:spcAft>
          <a:spcPts val="0"/>
        </a:spcAft>
        <a:buNone/>
        <a:tabLst/>
        <a:defRPr sz="20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449580">
        <a:lnSpc>
          <a:spcPct val="100000"/>
        </a:lnSpc>
        <a:spcBef>
          <a:spcPts val="500"/>
        </a:spcBef>
        <a:spcAft>
          <a:spcPts val="0"/>
        </a:spcAft>
        <a:buNone/>
        <a:tabLst/>
        <a:defRPr sz="20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rgbClr val="000000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audio" Target="../media/audio1.wav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audio" Target="../media/audio2.wav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audio" Target="../media/audio4.wav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audio" Target="../media/audio5.wav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2.wav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audio" Target="../media/audio4.wav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audio" Target="../media/audio5.wav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2.wav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2.wav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audio" Target="../media/audio4.wav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audio" Target="../media/audio5.wav"/></Relationships>
</file>

<file path=ppt/slides/_rels/slide2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audio" Target="../media/audio2.wav"/></Relationships>
</file>

<file path=ppt/slides/_rels/slide2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2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audio" Target="../media/audio4.wav"/></Relationships>
</file>

<file path=ppt/slides/_rels/slide2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audio" Target="../media/audio5.wav"/></Relationships>
</file>

<file path=ppt/slides/_rels/slide2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audio" Target="../media/audio2.wav"/></Relationships>
</file>

<file path=ppt/slides/_rels/slide2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2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audio" Target="../media/audio4.wav"/></Relationships>
</file>

<file path=ppt/slides/_rels/slide2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audio" Target="../media/audio5.wav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3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audio" Target="../media/audio2.wav"/></Relationships>
</file>

<file path=ppt/slides/_rels/slide3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3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audio" Target="../media/audio4.wav"/></Relationships>
</file>

<file path=ppt/slides/_rels/slide3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audio" Target="../media/audio5.wav"/></Relationships>
</file>

<file path=ppt/slides/_rels/slide3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audio" Target="../media/audio2.wav"/></Relationships>
</file>

<file path=ppt/slides/_rels/slide3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3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Relationship Id="rId3" Type="http://schemas.openxmlformats.org/officeDocument/2006/relationships/audio" Target="../media/audio4.wav"/></Relationships>
</file>

<file path=ppt/slides/_rels/slide3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Relationship Id="rId3" Type="http://schemas.openxmlformats.org/officeDocument/2006/relationships/audio" Target="../media/audio5.wav"/></Relationships>
</file>

<file path=ppt/slides/_rels/slide3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audio" Target="../media/audio2.wav"/></Relationships>
</file>

<file path=ppt/slides/_rels/slide3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audio" Target="../media/audio4.wav"/></Relationships>
</file>

<file path=ppt/slides/_rels/slide4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audio" Target="../media/audio4.wav"/></Relationships>
</file>

<file path=ppt/slides/_rels/slide4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audio" Target="../media/audio5.wav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audio" Target="../media/audio5.wav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audio" Target="../media/audio2.wav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33.xml"/><Relationship Id="rId4" Type="http://schemas.openxmlformats.org/officeDocument/2006/relationships/audio" Target="../media/audio3.wav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audio" Target="../media/audio4.wav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audio" Target="../media/audio5.wav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AgAAAwIAAEA4AADTFgAAEAAAACYAAAAIAAAA//////////8="/>
              </a:ext>
            </a:extLst>
          </p:cNvSpPr>
          <p:nvPr/>
        </p:nvSpPr>
        <p:spPr>
          <a:xfrm>
            <a:off x="381000" y="327025"/>
            <a:ext cx="8763000" cy="3383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Ravie" pitchFamily="16" charset="0"/>
                <a:ea typeface="Ravie" pitchFamily="16" charset="0"/>
                <a:cs typeface="Ravie" pitchFamily="16" charset="0"/>
              </a:rPr>
              <a:t>Who Wants To Be A Millionaire?</a:t>
            </a:r>
            <a:br/>
            <a:br/>
            <a:endParaRPr sz="5400">
              <a:solidFill>
                <a:srgbClr val="FFFFFF"/>
              </a:solidFill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Console" pitchFamily="0" charset="0"/>
              <a:ea typeface="Lucida Console" pitchFamily="0" charset="0"/>
              <a:cs typeface="Lucida Console" pitchFamily="0" charset="0"/>
            </a:endParaRPr>
          </a:p>
        </p:txBody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E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oDAAAwBIAABAsAABkIQAAECAAACYAAAAIAAAA//////////8="/>
              </a:ext>
            </a:extLst>
          </p:cNvSpPr>
          <p:nvPr/>
        </p:nvSpPr>
        <p:spPr>
          <a:xfrm>
            <a:off x="2057400" y="3048000"/>
            <a:ext cx="5105400" cy="2379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000">
                <a:solidFill>
                  <a:srgbClr val="FFFFFF"/>
                </a:solidFill>
                <a:latin typeface="Ravie" pitchFamily="16" charset="0"/>
                <a:ea typeface="Ravie" pitchFamily="16" charset="0"/>
                <a:cs typeface="Ravie" pitchFamily="16" charset="0"/>
              </a:rPr>
              <a:t>Multiplying and Dividing by 10, 100 and 1000</a:t>
            </a:r>
            <a:endParaRPr sz="5000">
              <a:solidFill>
                <a:srgbClr val="FFFFFF"/>
              </a:solidFill>
              <a:latin typeface="Ravie" pitchFamily="16" charset="0"/>
              <a:ea typeface="Ravie" pitchFamily="16" charset="0"/>
              <a:cs typeface="Ravie" pitchFamily="16" charset="0"/>
            </a:endParaRPr>
          </a:p>
        </p:txBody>
      </p:sp>
      <p:pic>
        <p:nvPicPr>
          <p:cNvPr id="4" name="Picture2"/>
          <p:cNvPicPr>
            <a:picLocks noChangeAspect="1"/>
            <a:extLst>
              <a:ext uri="smNativeData">
                <pr:smNativeData xmlns:pr="smNativeData" val="SMDATA_15_M6+8XBMAAAAlAAAAEQAAAC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MyZBf///wEAAAAAAAAAAAAAAAAAAAAAAAAAAAAAAAAAAAAAAAAAAAAAAAJ/f38AgICAA8zMzADAwP8Af39/AAAAAAAAAAAAAAAAAP///wAAAAAAIQAAABgAAAAUAAAAuCkAAJAVAABONAAAKCM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1"/>
          <p:cNvPicPr>
            <a:picLocks noChangeAspect="1"/>
            <a:extLst>
              <a:ext uri="smNativeData">
                <pr:smNativeData xmlns:pr="smNativeData" val="SMDATA_15_M6+8XBMAAAAlAAAAEQAAAC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MyZBf///wEAAAAAAAAAAAAAAAAAAAAAAAAAAAAAAAAAAAAAAAAAAAAAAAJ/f38AgICAA8zMzADAwP8Af39/AAAAAAAAAAAAAAAAAP///wAAAAAAIQAAABgAAAAUAAAA0AIAAHAXAACbDQAAoCM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10000"/>
            <a:ext cx="1754505" cy="19812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fade/>
    <p:sndAc>
      <p:stSnd>
        <p:snd r:embed="rId5" name="sting.wav"/>
      </p:stSnd>
    </p:sndAc>
    <p:extLst>
      <p:ext uri="smNativeData">
        <pr:smNativeData xmlns:pr="smNativeData" val="M6+8XAAAAAAgAwAAAAAAAAYAAAAAAAAAAAQAAAE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</p:bldLst>
    <p:extLst>
      <p:ext uri="smNativeData">
        <pr:smNativeData xmlns:pr="smNativeData" val="M6+8XAIAAAAFAAAA/f///wEAAAACAAAACAAAAAAAAAAAAAAAAAAAAAoAAAD9////AQAAAA4AAAAKAAAAAAAAAAAAAAAAAAAA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3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1067 ÷ 100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10067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1.067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106.7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10.67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s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N2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1067 ÷ 100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10067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1.067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106.7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10.67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£8,000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wAaQ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sMDQ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4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9q33k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4608 ÷ 100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460.8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46.08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46800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46080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1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gIEU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C1pgQ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4608 ÷ 100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460.8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46.08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46800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46080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£16,000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5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1.06 × 1000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106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10.6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100.6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1060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oAaQAMAAAAEAAAAAAAAAAAAAAAAAAAAAAAAAAeAAAAaAAAAAAAAAAAAAAAAAAAAAAAAAAAAAAAECcAABAnAAAAAAAAAAAAAAAAAAAAAAAAAAAAAAAAAAAAAAAAAAAAABQAAAAAAAAAwMD/AAAAAABkAAAAMgAAAAAAAABkAAAAAAAAAH9/fwAKAAAAHwAAAFQAAAAAAAAA////AQAAAAAAAAAAAAAAAAAAAAAAAAAAAAAAAAAAAAAAAAAAAGb/AH9/fwCAgI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8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1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1.06 x 1000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106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10.6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100.6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1060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£32,000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6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2.78 x 100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278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27.8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2780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27.08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2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RqwQ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xFQ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NwAH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2.78 x 100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278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27.8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2780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27.08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£64,000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7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17.07 x 1000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1707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170.70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17070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1707.07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2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s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C3r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17.07 x 1000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1707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170.70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17070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1707.07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£125,000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A////AQAAAAAAAAAAAAAAAAAAAAAAAAAAAAAAAAAAAAAAAAAAAGb/AH9/fwCAgI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FMDMMAAAAEAAAAAAAAAAAAAAAAAAAAAAAAAAeAAAAaAAAAAAAAAAAAAAAAAAAAAAAAAAAAAAAECcAABAnAAAAAAAAAAAAAAAAAAAAAAAAAAAAAAAAAAAAAAAAAAAAABQAAAAAAAAAwMD/AAAAAABkAAAAMgAAAAAAAABkAAAAAAAAAH9/fwAKAAAAHwAAAFQAAAAAAAAA////AQAAAAAAAAAAAAAAAAAAAAAAAAAAAAAAAAAAAAAAAAAAAGb/AH9/fwCAgI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Gb/AH9/fwCAgI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Gb/AH9/fwCAgI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A////AQAAAAAAAAAAAAAAAAAAAAAAAAAAAAAAAAAAAAAAAAAAAGb/AH9/fwCAgI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 x 1000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Gb/AH9/fwCAgI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3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8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26.8 ÷ 10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268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2.68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2680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0.268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3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JrgQ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IAL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26.8 ÷ 10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X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268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2.68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2680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0.268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£250,000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9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78.02 ÷ 100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780.2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78020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7.802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0.7802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3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78.02 ÷ 100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780.2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78020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7.802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0.7802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£500,000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10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0.0608 ÷ 1000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60.8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0.0000608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608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0.000608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1/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 x 1000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23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e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tX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R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AAAA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0.0608 ÷ 1000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60.8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0.0000608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608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0.000608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£1,000,000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£1,000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qAwAAPg0AACIHQAAEAAAACYAAAAIAAAA//////////8="/>
              </a:ext>
            </a:extLst>
          </p:cNvSpPr>
          <p:nvPr/>
        </p:nvSpPr>
        <p:spPr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Question 2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drumroll.wav"/>
      </p:stSnd>
    </p:sndAc>
    <p:extLst>
      <p:ext uri="smNativeData">
        <pr:smNativeData xmlns:pr="smNativeData" val="M6+8XAAAAAAgAwAAAAAAABEAAAAAAAAAAAQ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1780 ÷ 10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1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187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17800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18700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AutoShape7"/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AAAAAEA4AADQAgAAEAAAACYAAAAIAAAA//////////8="/>
              </a:ext>
            </a:extLst>
          </p:cNvSpPr>
          <p:nvPr/>
        </p:nvSpPr>
        <p:spPr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</p:spPr>
      </p:sp>
      <p:sp>
        <p:nvSpPr>
          <p:cNvPr id="20" name="AutoShape6">
            <a:hlinkClick r:id="rId3" action="ppaction://hlinksldjump"/>
          </p:cNvPr>
          <p:cNvSpPr>
            <a:extLst>
              <a:ext uri="smNativeData">
                <pr:smNativeData xmlns:pr="smNativeData" val="SMDATA_13_M6+8XBMAAAAlAAAAvAIAAA0AAAAAkAAAAEgAAACQAAAASAAAAAAAAAABAAAAAAAAAAEAAABQAAAAewntJbSXw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NQAA6CYAAEA4AAAwKgAAEAAAACYAAAAIAAAA//////////8="/>
              </a:ext>
            </a:extLst>
          </p:cNvSpPr>
          <p:nvPr/>
        </p:nvSpPr>
        <p:spPr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4" name="09.%20Who%20Correct.wav"/>
      </p:stSnd>
    </p:sndAc>
    <p:extLst>
      <p:ext uri="smNativeData">
        <pr:smNativeData xmlns:pr="smNativeData" val="M6+8XAAAAAAgAwAAAAAAABEAAAAAAAAAAAQAAAM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8" grpId="1" animBg="1" advAuto="0"/>
      <p:bldP spid="8" grpId="2" animBg="1" advAuto="0"/>
      <p:bldP spid="8" grpId="3" animBg="1" advAuto="0"/>
    </p:bldLst>
    <p:extLst>
      <p:ext uri="smNativeData">
        <pr:smNativeData xmlns:pr="smNativeData" val="M6+8XAQAAAAFAAAAAAAAAAEAAAAXAAAAEAEAAAAAAAAAAAAAAAAAAAkAAAABAAAAAQAAABcAAAAQAQAAAAAAAAAAAAAAAAAADQAAAAIAAAABAAAAFwAAABABAAAAAAAAAAAAAAAAAAARAAAAAwAAAAEAAAAXAAAAEAEAAAAAAAAAAAAAAAAAAA==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3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4BAAAHA1AAAIFgAAEAAAACYAAAAIAAAA//////////8="/>
              </a:ext>
            </a:extLst>
          </p:cNvSpPr>
          <p:nvPr/>
        </p:nvSpPr>
        <p:spPr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AutoShape2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MyZ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AAAAAAQAAAAAAAAAAAAAAAAAAAAAAAAAAAAAAAAAAAAAAAAAAAGb/AH9/fwAAAAADzMzMAMDA/wB/f38AAAAAAAAAAAAAAAAAAAAAAAAAAAAhAAAAGAAAABQAAABIAwAA+BYAAHA1AAAgHAAAEAAAACYAAAAIAAAA//////////8="/>
              </a:ext>
            </a:extLst>
          </p:cNvSpPr>
          <p:nvPr/>
        </p:nvSpPr>
        <p:spPr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CC99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AutoShape5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EB0AAHA1AAA4IgAAEAAAACYAAAAIAAAA//////////8="/>
              </a:ext>
            </a:extLst>
          </p:cNvSpPr>
          <p:nvPr/>
        </p:nvSpPr>
        <p:spPr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4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aAEAAPg0AADwDwAAEAAAACYAAAAIAAAA//////////8="/>
              </a:ext>
            </a:extLst>
          </p:cNvSpPr>
          <p:nvPr/>
        </p:nvSpPr>
        <p:spPr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M6+8XBMAAAAlAAAAbAAAAA0AAAAAkAAAAEgAAACQAAAASAAAAAAAAAABAAAAAAAAAAEAAABQAAAAFLkIA6j37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BIAwAAKCMAAHA1AABQKAAAEAAAACYAAAAIAAAA//////////8="/>
              </a:ext>
            </a:extLst>
          </p:cNvSpPr>
          <p:nvPr/>
        </p:nvSpPr>
        <p:spPr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Cn2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WAIAAAg0AAAADwAAEAAAACYAAAAIAAAA//////////8="/>
              </a:ext>
            </a:extLst>
          </p:cNvSpPr>
          <p:nvPr/>
        </p:nvSpPr>
        <p:spPr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1780 ÷ 10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M6+8XBMAAAAlAAAAE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aBAAAAg0AADIKAAAEAAAACYAAAAIAAAA//////////8="/>
              </a:ext>
            </a:extLst>
          </p:cNvSpPr>
          <p:nvPr/>
        </p:nvSpPr>
        <p:spPr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0995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A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187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B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178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C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17800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 marL="342900" indent="-340995" defTabSz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4800" b="1" baseline="12000">
                <a:solidFill>
                  <a:srgbClr val="FF9900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D </a:t>
            </a:r>
            <a:r>
              <a:rPr sz="5400">
                <a:latin typeface="Arial" pitchFamily="1" charset="0"/>
                <a:ea typeface="Arial" pitchFamily="1" charset="0"/>
                <a:cs typeface="Arial" pitchFamily="1" charset="0"/>
              </a:rPr>
              <a:t> </a:t>
            </a:r>
            <a:r>
              <a:rPr sz="54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18700</a:t>
            </a:r>
            <a:endParaRPr sz="54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9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+CUAAEsDAAD7JQAAEAAAACYAAAAIAAAA//////////8="/>
              </a:ext>
            </a:extLst>
          </p:cNvSpPr>
          <p:nvPr/>
        </p:nvSpPr>
        <p:spPr>
          <a:xfrm flipH="1">
            <a:off x="-1270" y="6172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4B8AAEsDAADjHwAAEAAAACYAAAAIAAAA//////////8="/>
              </a:ext>
            </a:extLst>
          </p:cNvSpPr>
          <p:nvPr/>
        </p:nvSpPr>
        <p:spPr>
          <a:xfrm flipH="1">
            <a:off x="-1270" y="51816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8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yBkAAEsDAADLGQAAEAAAACYAAAAIAAAA//////////8="/>
              </a:ext>
            </a:extLst>
          </p:cNvSpPr>
          <p:nvPr/>
        </p:nvSpPr>
        <p:spPr>
          <a:xfrm flipH="1">
            <a:off x="-1270" y="41910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7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sBMAAEsDAACzEwAAEAAAACYAAAAIAAAA//////////8="/>
              </a:ext>
            </a:extLst>
          </p:cNvSpPr>
          <p:nvPr/>
        </p:nvSpPr>
        <p:spPr>
          <a:xfrm flipH="1">
            <a:off x="-1270" y="32004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0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+CUAAEM4AAD7JQAAEAAAACYAAAAIAAAA//////////8="/>
              </a:ext>
            </a:extLst>
          </p:cNvSpPr>
          <p:nvPr/>
        </p:nvSpPr>
        <p:spPr>
          <a:xfrm flipH="1">
            <a:off x="8685530" y="61722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4B8AAEM4AADjHwAAEAAAACYAAAAIAAAA//////////8="/>
              </a:ext>
            </a:extLst>
          </p:cNvSpPr>
          <p:nvPr/>
        </p:nvSpPr>
        <p:spPr>
          <a:xfrm flipH="1">
            <a:off x="8685530" y="51816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4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yBkAAEM4AADLGQAAEAAAACYAAAAIAAAA//////////8="/>
              </a:ext>
            </a:extLst>
          </p:cNvSpPr>
          <p:nvPr/>
        </p:nvSpPr>
        <p:spPr>
          <a:xfrm flipH="1">
            <a:off x="8685530" y="41910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3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BuNQAAsBMAAEM4AACzEwAAEAAAACYAAAAIAAAA//////////8="/>
              </a:ext>
            </a:extLst>
          </p:cNvSpPr>
          <p:nvPr/>
        </p:nvSpPr>
        <p:spPr>
          <a:xfrm flipH="1">
            <a:off x="8685530" y="3200400"/>
            <a:ext cx="4603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6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6AgAAEM4AADrCAAAEAAAACYAAAAIAAAA//////////8="/>
              </a:ext>
            </a:extLst>
          </p:cNvSpPr>
          <p:nvPr/>
        </p:nvSpPr>
        <p:spPr>
          <a:xfrm flipH="1">
            <a:off x="8609330" y="14478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6AgAAMMDAADrCAAAEAAAACYAAAAIAAAA//////////8="/>
              </a:ext>
            </a:extLst>
          </p:cNvSpPr>
          <p:nvPr/>
        </p:nvSpPr>
        <p:spPr>
          <a:xfrm flipH="1">
            <a:off x="-1270" y="14478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sndAc>
      <p:stSnd>
        <p:snd r:embed="rId3" name="Tarda.wav"/>
      </p:stSnd>
    </p:sndAc>
    <p:extLst>
      <p:ext uri="smNativeData">
        <pr:smNativeData xmlns:pr="smNativeData" val="M6+8XAAAAAAgAwAAAAAAAAAAAAACAAAAAAQAAAQ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1"/>
          <p:cNvSpPr>
            <a:extLst>
              <a:ext uri="smNativeData">
                <pr:smNativeData xmlns:pr="smNativeData" val="SMDATA_13_M6+8XBMAAAAlAAAAbAAAAA0AAAAAkAAAAEgAAACQAAAASAAAAAAAAAABAAAAAAAAAAEAAABQAAAAxbOikYBv7j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Gb/AH9/fwAAAAADzMzMAMDA/wB/f38AAAAAAAAAAAAAAAAAAAAAAAAAAAAhAAAAGAAAABQAAADAAwAAeA8AAPg0AAAwGwAAEAAAACYAAAAIAAAA//////////8="/>
              </a:ext>
            </a:extLst>
          </p:cNvSpPr>
          <p:nvPr/>
        </p:nvSpPr>
        <p:spPr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rgbClr val="000000"/>
          </a:solidFill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3" name="Textbox1"/>
          <p:cNvSpPr txBox="1">
            <a:extLst>
              <a:ext uri="smNativeData">
                <pr:smNativeData xmlns:pr="smNativeData" val="SMDATA_13_M6+8XBMAAAAlAAAAE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1BAAAAg0AADlGAAAEAAAACYAAAAIAAAA//////////8="/>
              </a:ext>
            </a:extLst>
          </p:cNvSpPr>
          <p:nvPr/>
        </p:nvSpPr>
        <p:spPr>
          <a:xfrm>
            <a:off x="685800" y="2735580"/>
            <a:ext cx="77724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 defTabSz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8000">
                <a:solidFill>
                  <a:srgbClr val="FFFF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£4,000</a:t>
            </a:r>
            <a:endParaRPr sz="8000">
              <a:solidFill>
                <a:srgbClr val="FFFFFF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4" name="Line2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+////kBUAAMMDAACTFQAAEAAAACYAAAAIAAAA//////////8="/>
              </a:ext>
            </a:extLst>
          </p:cNvSpPr>
          <p:nvPr/>
        </p:nvSpPr>
        <p:spPr>
          <a:xfrm flipH="1">
            <a:off x="-1270" y="3505200"/>
            <a:ext cx="6127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Line1"/>
          <p:cNvSpPr>
            <a:extLst>
              <a:ext uri="smNativeData">
                <pr:smNativeData xmlns:pr="smNativeData" val="SMDATA_13_M6+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Bm/wBa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Gb/AH9/fwAAAAADzMzMAMDA/wB/f38AAAAAAAAAAAAAAAAAAAAAAAAAAAAhAAAAGAAAABQAAAD2NAAAkBUAAEM4AACTFQAAEAAAACYAAAAIAAAA//////////8="/>
              </a:ext>
            </a:extLst>
          </p:cNvSpPr>
          <p:nvPr/>
        </p:nvSpPr>
        <p:spPr>
          <a:xfrm flipH="1">
            <a:off x="8609330" y="3505200"/>
            <a:ext cx="536575" cy="1905"/>
          </a:xfrm>
          <a:prstGeom prst="line">
            <a:avLst/>
          </a:prstGeom>
          <a:noFill/>
          <a:ln w="57150" cap="flat" cmpd="sng" algn="ctr">
            <a:solidFill>
              <a:srgbClr val="0066FF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ransition spd="fast" p14:dur="800">
    <p:diamond/>
    <p:sndAc>
      <p:stSnd>
        <p:snd r:embed="rId3" name="cashreg.wav"/>
      </p:stSnd>
    </p:sndAc>
    <p:extLst>
      <p:ext uri="smNativeData">
        <pr:smNativeData xmlns:pr="smNativeData" val="M6+8XAAAAAAgAwAAAAAAABEAAAAAAAAAAAQAAAU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subject/>
  <dc:creator>STNG11</dc:creator>
  <cp:keywords/>
  <dc:description/>
  <cp:lastModifiedBy>apc</cp:lastModifiedBy>
  <cp:revision>0</cp:revision>
  <dcterms:created xsi:type="dcterms:W3CDTF">2019-04-21T16:58:02Z</dcterms:created>
  <dcterms:modified xsi:type="dcterms:W3CDTF">2019-04-21T16:58:11Z</dcterms:modified>
</cp:coreProperties>
</file>