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fntdata" ContentType="application/x-fontdata"/>
  <Default Extension="bmp" ContentType="image/bmp"/>
  <Default Extension="jpeg" ContentType="image/jpeg"/>
  <Default Extension="png" ContentType="image/png"/>
  <Default Extension="gif" ContentType="image/gif"/>
  <Default Extension="tif" ContentType="image/tif"/>
  <Default Extension="emf" ContentType="image/x-emf"/>
  <Default Extension="wmf" ContentType="image/x-wmf"/>
  <Default Extension="pct" ContentType="image/pct"/>
  <Default Extension="pcx" ContentType="image/pcx"/>
  <Default Extension="tga" ContentType="image/tga"/>
  <Default Extension="avi" ContentType="video/avi"/>
  <Default Extension="wmv" ContentType="video/wmv"/>
  <Default Extension="mpg" ContentType="video/mpeg"/>
  <Default Extension="mpeg" ContentType="video/mpeg"/>
  <Default Extension="mp2" ContentType="video/mpeg"/>
  <Default Extension="mp4" ContentType="video/mpeg"/>
  <Default Extension="wma" ContentType="audio/x-ms-wma"/>
  <Default Extension="mid" ContentType="audio/unknown"/>
  <Default Extension="midi" ContentType="audio/unknown"/>
  <Default Extension="rmi" ContentType="audio/unknown"/>
  <Default Extension="mp3" ContentType="audio/unknown"/>
  <Default Extension="wav" ContentType="audio/wav"/>
  <Default Extension="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</Types>
</file>

<file path=_rels/.rels><?xml version="1.0" encoding="UTF-8" standalone="yes" 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</file>

<file path=ppt/presentation.xml><?xml version="1.0" encoding="utf-8"?>
<p:presentation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</p:sldIdLst>
  <p:sldSz cx="9144000" cy="6858000"/>
  <p:notesSz cx="6858000" cy="9144000"/>
  <p:defaultTextStyle>
    <a:lvl1pPr marL="0" marR="0" indent="0" algn="l" defTabSz="449580">
      <a:lnSpc>
        <a:spcPct val="100000"/>
      </a:lnSpc>
      <a:spcBef>
        <a:spcPts val="0"/>
      </a:spcBef>
      <a:spcAft>
        <a:spcPts val="0"/>
      </a:spcAft>
      <a:buNone/>
      <a:tabLst/>
      <a:defRPr sz="2400" b="0" i="0" u="none" strike="noStrike" kern="1" spc="0" baseline="0">
        <a:solidFill>
          <a:srgbClr val="000000"/>
        </a:solidFill>
        <a:effectLst/>
        <a:txBgFill val="auto"/>
        <a:latin typeface="Times New Roman" pitchFamily="1" charset="0"/>
        <a:ea typeface="Times New Roman" pitchFamily="1" charset="0"/>
        <a:cs typeface="Times New Roman" pitchFamily="1" charset="0"/>
      </a:defRPr>
    </a:lvl1pPr>
    <a:lvl2pPr marL="742950" marR="0" indent="-285750" algn="l" defTabSz="449580">
      <a:lnSpc>
        <a:spcPct val="100000"/>
      </a:lnSpc>
      <a:spcBef>
        <a:spcPts val="0"/>
      </a:spcBef>
      <a:spcAft>
        <a:spcPts val="0"/>
      </a:spcAft>
      <a:buNone/>
      <a:tabLst/>
      <a:defRPr sz="2400" b="0" i="0" u="none" strike="noStrike" kern="1" spc="0" baseline="0">
        <a:solidFill>
          <a:srgbClr val="000000"/>
        </a:solidFill>
        <a:effectLst/>
        <a:txBgFill val="auto"/>
        <a:latin typeface="Times New Roman" pitchFamily="1" charset="0"/>
        <a:ea typeface="Times New Roman" pitchFamily="1" charset="0"/>
        <a:cs typeface="Times New Roman" pitchFamily="1" charset="0"/>
      </a:defRPr>
    </a:lvl2pPr>
    <a:lvl3pPr marL="1143000" marR="0" indent="-228600" algn="l" defTabSz="449580">
      <a:lnSpc>
        <a:spcPct val="100000"/>
      </a:lnSpc>
      <a:spcBef>
        <a:spcPts val="0"/>
      </a:spcBef>
      <a:spcAft>
        <a:spcPts val="0"/>
      </a:spcAft>
      <a:buNone/>
      <a:tabLst/>
      <a:defRPr sz="2400" b="0" i="0" u="none" strike="noStrike" kern="1" spc="0" baseline="0">
        <a:solidFill>
          <a:srgbClr val="000000"/>
        </a:solidFill>
        <a:effectLst/>
        <a:txBgFill val="auto"/>
        <a:latin typeface="Times New Roman" pitchFamily="1" charset="0"/>
        <a:ea typeface="Times New Roman" pitchFamily="1" charset="0"/>
        <a:cs typeface="Times New Roman" pitchFamily="1" charset="0"/>
      </a:defRPr>
    </a:lvl3pPr>
    <a:lvl4pPr marL="1600200" marR="0" indent="-228600" algn="l" defTabSz="449580">
      <a:lnSpc>
        <a:spcPct val="100000"/>
      </a:lnSpc>
      <a:spcBef>
        <a:spcPts val="0"/>
      </a:spcBef>
      <a:spcAft>
        <a:spcPts val="0"/>
      </a:spcAft>
      <a:buNone/>
      <a:tabLst/>
      <a:defRPr sz="2400" b="0" i="0" u="none" strike="noStrike" kern="1" spc="0" baseline="0">
        <a:solidFill>
          <a:srgbClr val="000000"/>
        </a:solidFill>
        <a:effectLst/>
        <a:txBgFill val="auto"/>
        <a:latin typeface="Times New Roman" pitchFamily="1" charset="0"/>
        <a:ea typeface="Times New Roman" pitchFamily="1" charset="0"/>
        <a:cs typeface="Times New Roman" pitchFamily="1" charset="0"/>
      </a:defRPr>
    </a:lvl4pPr>
    <a:lvl5pPr marL="2057400" marR="0" indent="-228600" algn="l" defTabSz="449580">
      <a:lnSpc>
        <a:spcPct val="100000"/>
      </a:lnSpc>
      <a:spcBef>
        <a:spcPts val="0"/>
      </a:spcBef>
      <a:spcAft>
        <a:spcPts val="0"/>
      </a:spcAft>
      <a:buNone/>
      <a:tabLst/>
      <a:defRPr sz="2400" b="0" i="0" u="none" strike="noStrike" kern="1" spc="0" baseline="0">
        <a:solidFill>
          <a:srgbClr val="000000"/>
        </a:solidFill>
        <a:effectLst/>
        <a:txBgFill val="auto"/>
        <a:latin typeface="Times New Roman" pitchFamily="1" charset="0"/>
        <a:ea typeface="Times New Roman" pitchFamily="1" charset="0"/>
        <a:cs typeface="Times New Roman" pitchFamily="1" charset="0"/>
      </a:defRPr>
    </a:lvl5pPr>
  </p:defaultTextStyle>
</p:presentation>
</file>

<file path=ppt/presProps.xml><?xml version="1.0" encoding="utf-8"?>
<p:presentation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howPr showNarration="1">
    <p:penClr>
      <a:schemeClr val="tx1"/>
    </p:penClr>
  </p:showPr>
  <p:extLst>
    <p:ext uri="smNativeData">
      <pr:smAppRevision xmlns:pr="smNativeData" dt="1555869491" val="960" rev64="64" revOS="3"/>
      <pr:smFileRevision xmlns:pr="smNativeData" dt="1555869491" val="0"/>
      <pr:guideOptions xmlns:pr="smNativeData" dt="1555869491" snapToGrid="1" snapToBorders="1" snapToGuides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ideViewPr>
    <p:cSldViewPr showGuides="1">
      <p:cViewPr varScale="1">
        <p:scale>
          <a:sx n="60" d="100"/>
          <a:sy n="60" d="100"/>
        </p:scale>
        <p:origin x="1384" y="209"/>
      </p:cViewPr>
      <p:guideLst x="0" y="0"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sorterViewPr>
    <p:cViewPr>
      <p:scale>
        <a:sx n="17" d="100"/>
        <a:sy n="17" d="100"/>
      </p:scale>
      <p:origin x="0" y="0"/>
    </p:cViewPr>
  </p:sorterViewPr>
  <p:notesViewPr>
    <p:cSldViewPr showGuides="1">
      <p:cViewPr>
        <p:scale>
          <a:sx n="60" d="100"/>
          <a:sy n="60" d="100"/>
        </p:scale>
        <p:origin x="1384" y="209"/>
      </p:cViewPr>
      <p:guideLst x="0" y="0">
        <p:guide orient="horz" pos="2880"/>
        <p:guide pos="2160"/>
      </p:guideLst>
    </p:cSldViewPr>
  </p:notesViewPr>
  <p:gridSpacing cx="71755" cy="71755"/>
</p:viewPr>
</file>

<file path=ppt/_rels/presentation.xml.rels><?xml version="1.0" encoding="UTF-8" standalone="yes" 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tableStyles" Target="tableStyles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Relationship Id="rId47" Type="http://schemas.openxmlformats.org/officeDocument/2006/relationships/slide" Target="slides/slide41.xml"/></Relationships>
</file>

<file path=ppt/notesMasters/_rels/notesMaster1.xml.rels><?xml version="1.0" encoding="UTF-8" standalone="yes" 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Picture1"/>
          <p:cNvSpPr>
            <a:spLocks noGrp="1" noChangeArrowheads="1"/>
            <a:extLst>
              <a:ext uri="smNativeData">
                <pr:smNativeData xmlns:pr="smNativeData" val="SMDATA_13_M6+8XBMAAAAlAAAAZAAAAA0AAAAAjgAAAEoAAACOAAAASg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Z0TWE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AAAAARwQAAG23//9vt///EAAAACYAAAAIAAAA//////////8="/>
              </a:ext>
            </a:extLst>
          </p:cNvSpPr>
          <p:nvPr>
            <p:ph type="sldImg"/>
          </p:nvPr>
        </p:nvSpPr>
        <p:spPr>
          <a:xfrm>
            <a:off x="0" y="695325"/>
            <a:ext cx="11797665" cy="1249172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170" tIns="46990" rIns="90170" bIns="46990" numCol="1" spcCol="215900" anchor="ctr">
            <a:prstTxWarp prst="textNoShape">
              <a:avLst/>
            </a:prstTxWarp>
          </a:bodyPr>
          <a:lstStyle/>
          <a:p>
            <a:pPr/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M6+8XBMAAAAlAAAAZAAAAA0AAAAAAAAAAAAAAAAAAAAAA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uBoAAPYlAAAGNAAAEAAAACYAAAAIAAAA//////////8="/>
              </a:ext>
            </a:extLst>
          </p:cNvSpPr>
          <p:nvPr>
            <p:ph type="body"/>
          </p:nvPr>
        </p:nvSpPr>
        <p:spPr>
          <a:xfrm>
            <a:off x="685800" y="4343400"/>
            <a:ext cx="5485130" cy="41135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spcCol="215900" anchor="t">
            <a:prstTxWarp prst="textNoShape">
              <a:avLst/>
            </a:prstTxWarp>
          </a:bodyPr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marL="0" marR="0" indent="0" algn="l" defTabSz="449580">
      <a:lnSpc>
        <a:spcPct val="100000"/>
      </a:lnSpc>
      <a:spcBef>
        <a:spcPts val="430"/>
      </a:spcBef>
      <a:spcAft>
        <a:spcPts val="0"/>
      </a:spcAft>
      <a:buNone/>
      <a:tabLst/>
      <a:defRPr sz="1200" b="0" i="0" u="none" strike="noStrike" kern="1" spc="0" baseline="0">
        <a:solidFill>
          <a:srgbClr val="000000"/>
        </a:solidFill>
        <a:effectLst/>
        <a:txBgFill val="auto"/>
        <a:latin typeface="Times New Roman" pitchFamily="1" charset="0"/>
        <a:ea typeface="Times New Roman" pitchFamily="1" charset="0"/>
        <a:cs typeface="Times New Roman" pitchFamily="1" charset="0"/>
      </a:defRPr>
    </a:lvl1pPr>
    <a:lvl2pPr marL="742950" marR="0" indent="-285750" algn="l" defTabSz="449580">
      <a:lnSpc>
        <a:spcPct val="100000"/>
      </a:lnSpc>
      <a:spcBef>
        <a:spcPts val="0"/>
      </a:spcBef>
      <a:spcAft>
        <a:spcPts val="0"/>
      </a:spcAft>
      <a:buNone/>
      <a:tabLst/>
      <a:defRPr sz="1200" b="0" i="0" u="none" strike="noStrike" kern="1" spc="0" baseline="0">
        <a:solidFill>
          <a:srgbClr val="000000"/>
        </a:solidFill>
        <a:effectLst/>
        <a:txBgFill val="auto"/>
        <a:latin typeface="Times New Roman" pitchFamily="1" charset="0"/>
        <a:ea typeface="Times New Roman" pitchFamily="1" charset="0"/>
        <a:cs typeface="Times New Roman" pitchFamily="1" charset="0"/>
      </a:defRPr>
    </a:lvl2pPr>
    <a:lvl3pPr marL="1143000" marR="0" indent="-228600" algn="l" defTabSz="449580">
      <a:lnSpc>
        <a:spcPct val="100000"/>
      </a:lnSpc>
      <a:spcBef>
        <a:spcPts val="0"/>
      </a:spcBef>
      <a:spcAft>
        <a:spcPts val="0"/>
      </a:spcAft>
      <a:buNone/>
      <a:tabLst/>
      <a:defRPr sz="1200" b="0" i="0" u="none" strike="noStrike" kern="1" spc="0" baseline="0">
        <a:solidFill>
          <a:srgbClr val="000000"/>
        </a:solidFill>
        <a:effectLst/>
        <a:txBgFill val="auto"/>
        <a:latin typeface="Times New Roman" pitchFamily="1" charset="0"/>
        <a:ea typeface="Times New Roman" pitchFamily="1" charset="0"/>
        <a:cs typeface="Times New Roman" pitchFamily="1" charset="0"/>
      </a:defRPr>
    </a:lvl3pPr>
    <a:lvl4pPr marL="1600200" marR="0" indent="-228600" algn="l" defTabSz="449580">
      <a:lnSpc>
        <a:spcPct val="100000"/>
      </a:lnSpc>
      <a:spcBef>
        <a:spcPts val="0"/>
      </a:spcBef>
      <a:spcAft>
        <a:spcPts val="0"/>
      </a:spcAft>
      <a:buNone/>
      <a:tabLst/>
      <a:defRPr sz="1200" b="0" i="0" u="none" strike="noStrike" kern="1" spc="0" baseline="0">
        <a:solidFill>
          <a:srgbClr val="000000"/>
        </a:solidFill>
        <a:effectLst/>
        <a:txBgFill val="auto"/>
        <a:latin typeface="Times New Roman" pitchFamily="1" charset="0"/>
        <a:ea typeface="Times New Roman" pitchFamily="1" charset="0"/>
        <a:cs typeface="Times New Roman" pitchFamily="1" charset="0"/>
      </a:defRPr>
    </a:lvl4pPr>
    <a:lvl5pPr marL="2057400" marR="0" indent="-228600" algn="l" defTabSz="449580">
      <a:lnSpc>
        <a:spcPct val="100000"/>
      </a:lnSpc>
      <a:spcBef>
        <a:spcPts val="0"/>
      </a:spcBef>
      <a:spcAft>
        <a:spcPts val="0"/>
      </a:spcAft>
      <a:buNone/>
      <a:tabLst/>
      <a:defRPr sz="1200" b="0" i="0" u="none" strike="noStrike" kern="1" spc="0" baseline="0">
        <a:solidFill>
          <a:srgbClr val="000000"/>
        </a:solidFill>
        <a:effectLst/>
        <a:txBgFill val="auto"/>
        <a:latin typeface="Times New Roman" pitchFamily="1" charset="0"/>
        <a:ea typeface="Times New Roman" pitchFamily="1" charset="0"/>
        <a:cs typeface="Times New Roman" pitchFamily="1" charset="0"/>
      </a:defRPr>
    </a:lvl5pPr>
  </p:notesStyle>
</p:notesMaster>
</file>

<file path=ppt/notesSlides/_rels/notesSlide1.xml.rels><?xml version="1.0" encoding="UTF-8" standalone="yes" 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 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 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 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 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 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 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 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 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 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 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 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 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 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 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 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 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 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 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 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 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 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 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 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 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 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 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4.xml.rels><?xml version="1.0" encoding="UTF-8" standalone="yes" 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5.xml.rels><?xml version="1.0" encoding="UTF-8" standalone="yes" 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6.xml.rels><?xml version="1.0" encoding="UTF-8" standalone="yes" 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7.xml.rels><?xml version="1.0" encoding="UTF-8" standalone="yes" 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8.xml.rels><?xml version="1.0" encoding="UTF-8" standalone="yes" 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9.xml.rels><?xml version="1.0" encoding="UTF-8" standalone="yes" 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4.xml.rels><?xml version="1.0" encoding="UTF-8" standalone="yes" 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 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41.xml.rels><?xml version="1.0" encoding="UTF-8" standalone="yes" 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5.xml.rels><?xml version="1.0" encoding="UTF-8" standalone="yes" 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 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 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 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 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Picture1"/>
          <p:cNvSpPr txBox="1">
            <a:spLocks noGrp="1" noChangeArrowheads="1"/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EAAAAAAAAA////AP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vDQAARwQAAAEdAABfGQAAEAAAACYAAAAIAAAA//////////8="/>
              </a:ext>
            </a:extLst>
          </p:cNvSpPr>
          <p:nvPr>
            <p:ph type="sldImg"/>
          </p:nvPr>
        </p:nvSpPr>
        <p:spPr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000000"/>
            </a:solidFill>
            <a:prstDash val="solid"/>
            <a:headEnd type="none"/>
            <a:tailEnd type="none"/>
          </a:ln>
          <a:effectLst/>
        </p:spPr>
      </p:sp>
      <p:sp>
        <p:nvSpPr>
          <p:cNvPr id="3" name="SlideText1"/>
          <p:cNvSpPr txBox="1">
            <a:spLocks noGrp="1" noChangeArrowheads="1"/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uBoAAPglAAAINAAAECAAACYAAAAIAAAA//////////8="/>
              </a:ext>
            </a:extLst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ctr">
            <a:prstTxWarp prst="textNoShape">
              <a:avLst/>
            </a:prstTxWarp>
          </a:bodyPr>
          <a:lstStyle/>
          <a:p>
            <a:pPr/>
          </a:p>
        </p:txBody>
      </p:sp>
    </p:spTree>
  </p:cSld>
  <p:clrMapOvr>
    <a:masterClrMapping/>
  </p:clrMapOvr>
</p:notes>
</file>

<file path=ppt/notesSlides/notesSlide10.xml><?xml version="1.0" encoding="utf-8"?>
<p:notes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Picture1"/>
          <p:cNvSpPr txBox="1">
            <a:spLocks noGrp="1" noChangeArrowheads="1"/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EAAAAAAAAA////AP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vDQAARwQAAAEdAABfGQAAEAAAACYAAAAIAAAA//////////8="/>
              </a:ext>
            </a:extLst>
          </p:cNvSpPr>
          <p:nvPr>
            <p:ph type="sldImg"/>
          </p:nvPr>
        </p:nvSpPr>
        <p:spPr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000000"/>
            </a:solidFill>
            <a:prstDash val="solid"/>
            <a:headEnd type="none"/>
            <a:tailEnd type="none"/>
          </a:ln>
          <a:effectLst/>
        </p:spPr>
      </p:sp>
      <p:sp>
        <p:nvSpPr>
          <p:cNvPr id="3" name="SlideText1"/>
          <p:cNvSpPr txBox="1">
            <a:spLocks noGrp="1" noChangeArrowheads="1"/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uBoAAPglAAAINAAAECAAACYAAAAIAAAA//////////8="/>
              </a:ext>
            </a:extLst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ctr">
            <a:prstTxWarp prst="textNoShape">
              <a:avLst/>
            </a:prstTxWarp>
          </a:bodyPr>
          <a:lstStyle/>
          <a:p>
            <a:pPr/>
          </a:p>
        </p:txBody>
      </p:sp>
    </p:spTree>
  </p:cSld>
  <p:clrMapOvr>
    <a:masterClrMapping/>
  </p:clrMapOvr>
</p:notes>
</file>

<file path=ppt/notesSlides/notesSlide11.xml><?xml version="1.0" encoding="utf-8"?>
<p:notes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Picture1"/>
          <p:cNvSpPr txBox="1">
            <a:spLocks noGrp="1" noChangeArrowheads="1"/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EAAAAAAAAA////AP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vDQAARwQAAAEdAABfGQAAEAAAACYAAAAIAAAA//////////8="/>
              </a:ext>
            </a:extLst>
          </p:cNvSpPr>
          <p:nvPr>
            <p:ph type="sldImg"/>
          </p:nvPr>
        </p:nvSpPr>
        <p:spPr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000000"/>
            </a:solidFill>
            <a:prstDash val="solid"/>
            <a:headEnd type="none"/>
            <a:tailEnd type="none"/>
          </a:ln>
          <a:effectLst/>
        </p:spPr>
      </p:sp>
      <p:sp>
        <p:nvSpPr>
          <p:cNvPr id="3" name="SlideText1"/>
          <p:cNvSpPr txBox="1">
            <a:spLocks noGrp="1" noChangeArrowheads="1"/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uBoAAPglAAAINAAAECAAACYAAAAIAAAA//////////8="/>
              </a:ext>
            </a:extLst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ctr">
            <a:prstTxWarp prst="textNoShape">
              <a:avLst/>
            </a:prstTxWarp>
          </a:bodyPr>
          <a:lstStyle/>
          <a:p>
            <a:pPr/>
          </a:p>
        </p:txBody>
      </p:sp>
    </p:spTree>
  </p:cSld>
  <p:clrMapOvr>
    <a:masterClrMapping/>
  </p:clrMapOvr>
</p:notes>
</file>

<file path=ppt/notesSlides/notesSlide12.xml><?xml version="1.0" encoding="utf-8"?>
<p:notes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Picture1"/>
          <p:cNvSpPr txBox="1">
            <a:spLocks noGrp="1" noChangeArrowheads="1"/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EAAAAAAAAA////AP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vDQAARwQAAAEdAABfGQAAEAAAACYAAAAIAAAA//////////8="/>
              </a:ext>
            </a:extLst>
          </p:cNvSpPr>
          <p:nvPr>
            <p:ph type="sldImg"/>
          </p:nvPr>
        </p:nvSpPr>
        <p:spPr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000000"/>
            </a:solidFill>
            <a:prstDash val="solid"/>
            <a:headEnd type="none"/>
            <a:tailEnd type="none"/>
          </a:ln>
          <a:effectLst/>
        </p:spPr>
      </p:sp>
      <p:sp>
        <p:nvSpPr>
          <p:cNvPr id="3" name="SlideText1"/>
          <p:cNvSpPr txBox="1">
            <a:spLocks noGrp="1" noChangeArrowheads="1"/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uBoAAPglAAAINAAAECAAACYAAAAIAAAA//////////8="/>
              </a:ext>
            </a:extLst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ctr">
            <a:prstTxWarp prst="textNoShape">
              <a:avLst/>
            </a:prstTxWarp>
          </a:bodyPr>
          <a:lstStyle/>
          <a:p>
            <a:pPr/>
          </a:p>
        </p:txBody>
      </p:sp>
    </p:spTree>
  </p:cSld>
  <p:clrMapOvr>
    <a:masterClrMapping/>
  </p:clrMapOvr>
</p:notes>
</file>

<file path=ppt/notesSlides/notesSlide13.xml><?xml version="1.0" encoding="utf-8"?>
<p:notes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Picture1"/>
          <p:cNvSpPr txBox="1">
            <a:spLocks noGrp="1" noChangeArrowheads="1"/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EAAAAAAAAA////AP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vDQAARwQAAAEdAABfGQAAEAAAACYAAAAIAAAA//////////8="/>
              </a:ext>
            </a:extLst>
          </p:cNvSpPr>
          <p:nvPr>
            <p:ph type="sldImg"/>
          </p:nvPr>
        </p:nvSpPr>
        <p:spPr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000000"/>
            </a:solidFill>
            <a:prstDash val="solid"/>
            <a:headEnd type="none"/>
            <a:tailEnd type="none"/>
          </a:ln>
          <a:effectLst/>
        </p:spPr>
      </p:sp>
      <p:sp>
        <p:nvSpPr>
          <p:cNvPr id="3" name="SlideText1"/>
          <p:cNvSpPr txBox="1">
            <a:spLocks noGrp="1" noChangeArrowheads="1"/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uBoAAPglAAAINAAAECAAACYAAAAIAAAA//////////8="/>
              </a:ext>
            </a:extLst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ctr">
            <a:prstTxWarp prst="textNoShape">
              <a:avLst/>
            </a:prstTxWarp>
          </a:bodyPr>
          <a:lstStyle/>
          <a:p>
            <a:pPr/>
          </a:p>
        </p:txBody>
      </p:sp>
    </p:spTree>
  </p:cSld>
  <p:clrMapOvr>
    <a:masterClrMapping/>
  </p:clrMapOvr>
</p:notes>
</file>

<file path=ppt/notesSlides/notesSlide14.xml><?xml version="1.0" encoding="utf-8"?>
<p:notes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Picture1"/>
          <p:cNvSpPr txBox="1">
            <a:spLocks noGrp="1" noChangeArrowheads="1"/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EAAAAAAAAA////AP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vDQAARwQAAAEdAABfGQAAEAAAACYAAAAIAAAA//////////8="/>
              </a:ext>
            </a:extLst>
          </p:cNvSpPr>
          <p:nvPr>
            <p:ph type="sldImg"/>
          </p:nvPr>
        </p:nvSpPr>
        <p:spPr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000000"/>
            </a:solidFill>
            <a:prstDash val="solid"/>
            <a:headEnd type="none"/>
            <a:tailEnd type="none"/>
          </a:ln>
          <a:effectLst/>
        </p:spPr>
      </p:sp>
      <p:sp>
        <p:nvSpPr>
          <p:cNvPr id="3" name="SlideText1"/>
          <p:cNvSpPr txBox="1">
            <a:spLocks noGrp="1" noChangeArrowheads="1"/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uBoAAPglAAAINAAAECAAACYAAAAIAAAA//////////8="/>
              </a:ext>
            </a:extLst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ctr">
            <a:prstTxWarp prst="textNoShape">
              <a:avLst/>
            </a:prstTxWarp>
          </a:bodyPr>
          <a:lstStyle/>
          <a:p>
            <a:pPr/>
          </a:p>
        </p:txBody>
      </p:sp>
    </p:spTree>
  </p:cSld>
  <p:clrMapOvr>
    <a:masterClrMapping/>
  </p:clrMapOvr>
</p:notes>
</file>

<file path=ppt/notesSlides/notesSlide15.xml><?xml version="1.0" encoding="utf-8"?>
<p:notes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Picture1"/>
          <p:cNvSpPr txBox="1">
            <a:spLocks noGrp="1" noChangeArrowheads="1"/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EAAAAAAAAA////AP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vDQAARwQAAAEdAABfGQAAEAAAACYAAAAIAAAA//////////8="/>
              </a:ext>
            </a:extLst>
          </p:cNvSpPr>
          <p:nvPr>
            <p:ph type="sldImg"/>
          </p:nvPr>
        </p:nvSpPr>
        <p:spPr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000000"/>
            </a:solidFill>
            <a:prstDash val="solid"/>
            <a:headEnd type="none"/>
            <a:tailEnd type="none"/>
          </a:ln>
          <a:effectLst/>
        </p:spPr>
      </p:sp>
      <p:sp>
        <p:nvSpPr>
          <p:cNvPr id="3" name="SlideText1"/>
          <p:cNvSpPr txBox="1">
            <a:spLocks noGrp="1" noChangeArrowheads="1"/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uBoAAPglAAAINAAAECAAACYAAAAIAAAA//////////8="/>
              </a:ext>
            </a:extLst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ctr">
            <a:prstTxWarp prst="textNoShape">
              <a:avLst/>
            </a:prstTxWarp>
          </a:bodyPr>
          <a:lstStyle/>
          <a:p>
            <a:pPr/>
          </a:p>
        </p:txBody>
      </p:sp>
    </p:spTree>
  </p:cSld>
  <p:clrMapOvr>
    <a:masterClrMapping/>
  </p:clrMapOvr>
</p:notes>
</file>

<file path=ppt/notesSlides/notesSlide16.xml><?xml version="1.0" encoding="utf-8"?>
<p:notes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Picture1"/>
          <p:cNvSpPr txBox="1">
            <a:spLocks noGrp="1" noChangeArrowheads="1"/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EAAAAAAAAA////AP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vDQAARwQAAAEdAABfGQAAEAAAACYAAAAIAAAA//////////8="/>
              </a:ext>
            </a:extLst>
          </p:cNvSpPr>
          <p:nvPr>
            <p:ph type="sldImg"/>
          </p:nvPr>
        </p:nvSpPr>
        <p:spPr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000000"/>
            </a:solidFill>
            <a:prstDash val="solid"/>
            <a:headEnd type="none"/>
            <a:tailEnd type="none"/>
          </a:ln>
          <a:effectLst/>
        </p:spPr>
      </p:sp>
      <p:sp>
        <p:nvSpPr>
          <p:cNvPr id="3" name="SlideText1"/>
          <p:cNvSpPr txBox="1">
            <a:spLocks noGrp="1" noChangeArrowheads="1"/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uBoAAPglAAAINAAAECAAACYAAAAIAAAA//////////8="/>
              </a:ext>
            </a:extLst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ctr">
            <a:prstTxWarp prst="textNoShape">
              <a:avLst/>
            </a:prstTxWarp>
          </a:bodyPr>
          <a:lstStyle/>
          <a:p>
            <a:pPr/>
          </a:p>
        </p:txBody>
      </p:sp>
    </p:spTree>
  </p:cSld>
  <p:clrMapOvr>
    <a:masterClrMapping/>
  </p:clrMapOvr>
</p:notes>
</file>

<file path=ppt/notesSlides/notesSlide17.xml><?xml version="1.0" encoding="utf-8"?>
<p:notes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Picture1"/>
          <p:cNvSpPr txBox="1">
            <a:spLocks noGrp="1" noChangeArrowheads="1"/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EAAAAAAAAA////AP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vDQAARwQAAAEdAABfGQAAEAAAACYAAAAIAAAA//////////8="/>
              </a:ext>
            </a:extLst>
          </p:cNvSpPr>
          <p:nvPr>
            <p:ph type="sldImg"/>
          </p:nvPr>
        </p:nvSpPr>
        <p:spPr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000000"/>
            </a:solidFill>
            <a:prstDash val="solid"/>
            <a:headEnd type="none"/>
            <a:tailEnd type="none"/>
          </a:ln>
          <a:effectLst/>
        </p:spPr>
      </p:sp>
      <p:sp>
        <p:nvSpPr>
          <p:cNvPr id="3" name="SlideText1"/>
          <p:cNvSpPr txBox="1">
            <a:spLocks noGrp="1" noChangeArrowheads="1"/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uBoAAPglAAAINAAAECAAACYAAAAIAAAA//////////8="/>
              </a:ext>
            </a:extLst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ctr">
            <a:prstTxWarp prst="textNoShape">
              <a:avLst/>
            </a:prstTxWarp>
          </a:bodyPr>
          <a:lstStyle/>
          <a:p>
            <a:pPr/>
          </a:p>
        </p:txBody>
      </p:sp>
    </p:spTree>
  </p:cSld>
  <p:clrMapOvr>
    <a:masterClrMapping/>
  </p:clrMapOvr>
</p:notes>
</file>

<file path=ppt/notesSlides/notesSlide18.xml><?xml version="1.0" encoding="utf-8"?>
<p:notes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Picture1"/>
          <p:cNvSpPr txBox="1">
            <a:spLocks noGrp="1" noChangeArrowheads="1"/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EAAAAAAAAA////AP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vDQAARwQAAAEdAABfGQAAEAAAACYAAAAIAAAA//////////8="/>
              </a:ext>
            </a:extLst>
          </p:cNvSpPr>
          <p:nvPr>
            <p:ph type="sldImg"/>
          </p:nvPr>
        </p:nvSpPr>
        <p:spPr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000000"/>
            </a:solidFill>
            <a:prstDash val="solid"/>
            <a:headEnd type="none"/>
            <a:tailEnd type="none"/>
          </a:ln>
          <a:effectLst/>
        </p:spPr>
      </p:sp>
      <p:sp>
        <p:nvSpPr>
          <p:cNvPr id="3" name="SlideText1"/>
          <p:cNvSpPr txBox="1">
            <a:spLocks noGrp="1" noChangeArrowheads="1"/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uBoAAPglAAAINAAAECAAACYAAAAIAAAA//////////8="/>
              </a:ext>
            </a:extLst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ctr">
            <a:prstTxWarp prst="textNoShape">
              <a:avLst/>
            </a:prstTxWarp>
          </a:bodyPr>
          <a:lstStyle/>
          <a:p>
            <a:pPr/>
          </a:p>
        </p:txBody>
      </p:sp>
    </p:spTree>
  </p:cSld>
  <p:clrMapOvr>
    <a:masterClrMapping/>
  </p:clrMapOvr>
</p:notes>
</file>

<file path=ppt/notesSlides/notesSlide19.xml><?xml version="1.0" encoding="utf-8"?>
<p:notes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Picture1"/>
          <p:cNvSpPr txBox="1">
            <a:spLocks noGrp="1" noChangeArrowheads="1"/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EAAAAAAAAA////AP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vDQAARwQAAAEdAABfGQAAEAAAACYAAAAIAAAA//////////8="/>
              </a:ext>
            </a:extLst>
          </p:cNvSpPr>
          <p:nvPr>
            <p:ph type="sldImg"/>
          </p:nvPr>
        </p:nvSpPr>
        <p:spPr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000000"/>
            </a:solidFill>
            <a:prstDash val="solid"/>
            <a:headEnd type="none"/>
            <a:tailEnd type="none"/>
          </a:ln>
          <a:effectLst/>
        </p:spPr>
      </p:sp>
      <p:sp>
        <p:nvSpPr>
          <p:cNvPr id="3" name="SlideText1"/>
          <p:cNvSpPr txBox="1">
            <a:spLocks noGrp="1" noChangeArrowheads="1"/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uBoAAPglAAAINAAAECAAACYAAAAIAAAA//////////8="/>
              </a:ext>
            </a:extLst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ctr">
            <a:prstTxWarp prst="textNoShape">
              <a:avLst/>
            </a:prstTxWarp>
          </a:bodyPr>
          <a:lstStyle/>
          <a:p>
            <a:pPr/>
          </a:p>
        </p:txBody>
      </p:sp>
    </p:spTree>
  </p:cSld>
  <p:clrMapOvr>
    <a:masterClrMapping/>
  </p:clrMapOvr>
</p:notes>
</file>

<file path=ppt/notesSlides/notesSlide2.xml><?xml version="1.0" encoding="utf-8"?>
<p:notes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Picture1"/>
          <p:cNvSpPr txBox="1">
            <a:spLocks noGrp="1" noChangeArrowheads="1"/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EAAAAAAAAA////AP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IBB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vDQAARwQAAAEdAABfGQAAEAAAACYAAAAIAAAA//////////8="/>
              </a:ext>
            </a:extLst>
          </p:cNvSpPr>
          <p:nvPr>
            <p:ph type="sldImg"/>
          </p:nvPr>
        </p:nvSpPr>
        <p:spPr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000000"/>
            </a:solidFill>
            <a:prstDash val="solid"/>
            <a:headEnd type="none"/>
            <a:tailEnd type="none"/>
          </a:ln>
          <a:effectLst/>
        </p:spPr>
      </p:sp>
      <p:sp>
        <p:nvSpPr>
          <p:cNvPr id="3" name="SlideText1"/>
          <p:cNvSpPr txBox="1">
            <a:spLocks noGrp="1" noChangeArrowheads="1"/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Msf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uBoAAPglAAAINAAAECAAACYAAAAIAAAA//////////8="/>
              </a:ext>
            </a:extLst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ctr">
            <a:prstTxWarp prst="textNoShape">
              <a:avLst/>
            </a:prstTxWarp>
          </a:bodyPr>
          <a:lstStyle/>
          <a:p>
            <a:pPr/>
          </a:p>
        </p:txBody>
      </p:sp>
    </p:spTree>
  </p:cSld>
  <p:clrMapOvr>
    <a:masterClrMapping/>
  </p:clrMapOvr>
</p:notes>
</file>

<file path=ppt/notesSlides/notesSlide20.xml><?xml version="1.0" encoding="utf-8"?>
<p:notes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Picture1"/>
          <p:cNvSpPr txBox="1">
            <a:spLocks noGrp="1" noChangeArrowheads="1"/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EAAAAAAAAA////AP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vDQAARwQAAAEdAABfGQAAEAAAACYAAAAIAAAA//////////8="/>
              </a:ext>
            </a:extLst>
          </p:cNvSpPr>
          <p:nvPr>
            <p:ph type="sldImg"/>
          </p:nvPr>
        </p:nvSpPr>
        <p:spPr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000000"/>
            </a:solidFill>
            <a:prstDash val="solid"/>
            <a:headEnd type="none"/>
            <a:tailEnd type="none"/>
          </a:ln>
          <a:effectLst/>
        </p:spPr>
      </p:sp>
      <p:sp>
        <p:nvSpPr>
          <p:cNvPr id="3" name="SlideText1"/>
          <p:cNvSpPr txBox="1">
            <a:spLocks noGrp="1" noChangeArrowheads="1"/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uBoAAPglAAAINAAAECAAACYAAAAIAAAA//////////8="/>
              </a:ext>
            </a:extLst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ctr">
            <a:prstTxWarp prst="textNoShape">
              <a:avLst/>
            </a:prstTxWarp>
          </a:bodyPr>
          <a:lstStyle/>
          <a:p>
            <a:pPr/>
          </a:p>
        </p:txBody>
      </p:sp>
    </p:spTree>
  </p:cSld>
  <p:clrMapOvr>
    <a:masterClrMapping/>
  </p:clrMapOvr>
</p:notes>
</file>

<file path=ppt/notesSlides/notesSlide21.xml><?xml version="1.0" encoding="utf-8"?>
<p:notes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Picture1"/>
          <p:cNvSpPr txBox="1">
            <a:spLocks noGrp="1" noChangeArrowheads="1"/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EAAAAAAAAA////AP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vDQAARwQAAAEdAABfGQAAEAAAACYAAAAIAAAA//////////8="/>
              </a:ext>
            </a:extLst>
          </p:cNvSpPr>
          <p:nvPr>
            <p:ph type="sldImg"/>
          </p:nvPr>
        </p:nvSpPr>
        <p:spPr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000000"/>
            </a:solidFill>
            <a:prstDash val="solid"/>
            <a:headEnd type="none"/>
            <a:tailEnd type="none"/>
          </a:ln>
          <a:effectLst/>
        </p:spPr>
      </p:sp>
      <p:sp>
        <p:nvSpPr>
          <p:cNvPr id="3" name="SlideText1"/>
          <p:cNvSpPr txBox="1">
            <a:spLocks noGrp="1" noChangeArrowheads="1"/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uBoAAPglAAAINAAAECAAACYAAAAIAAAA//////////8="/>
              </a:ext>
            </a:extLst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ctr">
            <a:prstTxWarp prst="textNoShape">
              <a:avLst/>
            </a:prstTxWarp>
          </a:bodyPr>
          <a:lstStyle/>
          <a:p>
            <a:pPr/>
          </a:p>
        </p:txBody>
      </p:sp>
    </p:spTree>
  </p:cSld>
  <p:clrMapOvr>
    <a:masterClrMapping/>
  </p:clrMapOvr>
</p:notes>
</file>

<file path=ppt/notesSlides/notesSlide22.xml><?xml version="1.0" encoding="utf-8"?>
<p:notes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Picture1"/>
          <p:cNvSpPr txBox="1">
            <a:spLocks noGrp="1" noChangeArrowheads="1"/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EAAAAAAAAA////AP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vDQAARwQAAAEdAABfGQAAEAAAACYAAAAIAAAA//////////8="/>
              </a:ext>
            </a:extLst>
          </p:cNvSpPr>
          <p:nvPr>
            <p:ph type="sldImg"/>
          </p:nvPr>
        </p:nvSpPr>
        <p:spPr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000000"/>
            </a:solidFill>
            <a:prstDash val="solid"/>
            <a:headEnd type="none"/>
            <a:tailEnd type="none"/>
          </a:ln>
          <a:effectLst/>
        </p:spPr>
      </p:sp>
      <p:sp>
        <p:nvSpPr>
          <p:cNvPr id="3" name="SlideText1"/>
          <p:cNvSpPr txBox="1">
            <a:spLocks noGrp="1" noChangeArrowheads="1"/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uBoAAPglAAAINAAAECAAACYAAAAIAAAA//////////8="/>
              </a:ext>
            </a:extLst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ctr">
            <a:prstTxWarp prst="textNoShape">
              <a:avLst/>
            </a:prstTxWarp>
          </a:bodyPr>
          <a:lstStyle/>
          <a:p>
            <a:pPr/>
          </a:p>
        </p:txBody>
      </p:sp>
    </p:spTree>
  </p:cSld>
  <p:clrMapOvr>
    <a:masterClrMapping/>
  </p:clrMapOvr>
</p:notes>
</file>

<file path=ppt/notesSlides/notesSlide23.xml><?xml version="1.0" encoding="utf-8"?>
<p:notes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Picture1"/>
          <p:cNvSpPr txBox="1">
            <a:spLocks noGrp="1" noChangeArrowheads="1"/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EAAAAAAAAA////AP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vDQAARwQAAAEdAABfGQAAEAAAACYAAAAIAAAA//////////8="/>
              </a:ext>
            </a:extLst>
          </p:cNvSpPr>
          <p:nvPr>
            <p:ph type="sldImg"/>
          </p:nvPr>
        </p:nvSpPr>
        <p:spPr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000000"/>
            </a:solidFill>
            <a:prstDash val="solid"/>
            <a:headEnd type="none"/>
            <a:tailEnd type="none"/>
          </a:ln>
          <a:effectLst/>
        </p:spPr>
      </p:sp>
      <p:sp>
        <p:nvSpPr>
          <p:cNvPr id="3" name="SlideText1"/>
          <p:cNvSpPr txBox="1">
            <a:spLocks noGrp="1" noChangeArrowheads="1"/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uBoAAPglAAAINAAAECAAACYAAAAIAAAA//////////8="/>
              </a:ext>
            </a:extLst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ctr">
            <a:prstTxWarp prst="textNoShape">
              <a:avLst/>
            </a:prstTxWarp>
          </a:bodyPr>
          <a:lstStyle/>
          <a:p>
            <a:pPr/>
          </a:p>
        </p:txBody>
      </p:sp>
    </p:spTree>
  </p:cSld>
  <p:clrMapOvr>
    <a:masterClrMapping/>
  </p:clrMapOvr>
</p:notes>
</file>

<file path=ppt/notesSlides/notesSlide24.xml><?xml version="1.0" encoding="utf-8"?>
<p:notes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Picture1"/>
          <p:cNvSpPr txBox="1">
            <a:spLocks noGrp="1" noChangeArrowheads="1"/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EAAAAAAAAA////AP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vDQAARwQAAAEdAABfGQAAEAAAACYAAAAIAAAA//////////8="/>
              </a:ext>
            </a:extLst>
          </p:cNvSpPr>
          <p:nvPr>
            <p:ph type="sldImg"/>
          </p:nvPr>
        </p:nvSpPr>
        <p:spPr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000000"/>
            </a:solidFill>
            <a:prstDash val="solid"/>
            <a:headEnd type="none"/>
            <a:tailEnd type="none"/>
          </a:ln>
          <a:effectLst/>
        </p:spPr>
      </p:sp>
      <p:sp>
        <p:nvSpPr>
          <p:cNvPr id="3" name="SlideText1"/>
          <p:cNvSpPr txBox="1">
            <a:spLocks noGrp="1" noChangeArrowheads="1"/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uBoAAPglAAAINAAAECAAACYAAAAIAAAA//////////8="/>
              </a:ext>
            </a:extLst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ctr">
            <a:prstTxWarp prst="textNoShape">
              <a:avLst/>
            </a:prstTxWarp>
          </a:bodyPr>
          <a:lstStyle/>
          <a:p>
            <a:pPr/>
          </a:p>
        </p:txBody>
      </p:sp>
    </p:spTree>
  </p:cSld>
  <p:clrMapOvr>
    <a:masterClrMapping/>
  </p:clrMapOvr>
</p:notes>
</file>

<file path=ppt/notesSlides/notesSlide25.xml><?xml version="1.0" encoding="utf-8"?>
<p:notes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Picture1"/>
          <p:cNvSpPr txBox="1">
            <a:spLocks noGrp="1" noChangeArrowheads="1"/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EAAAAAAAAA////AP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vDQAARwQAAAEdAABfGQAAEAAAACYAAAAIAAAA//////////8="/>
              </a:ext>
            </a:extLst>
          </p:cNvSpPr>
          <p:nvPr>
            <p:ph type="sldImg"/>
          </p:nvPr>
        </p:nvSpPr>
        <p:spPr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000000"/>
            </a:solidFill>
            <a:prstDash val="solid"/>
            <a:headEnd type="none"/>
            <a:tailEnd type="none"/>
          </a:ln>
          <a:effectLst/>
        </p:spPr>
      </p:sp>
      <p:sp>
        <p:nvSpPr>
          <p:cNvPr id="3" name="SlideText1"/>
          <p:cNvSpPr txBox="1">
            <a:spLocks noGrp="1" noChangeArrowheads="1"/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uBoAAPglAAAINAAAECAAACYAAAAIAAAA//////////8="/>
              </a:ext>
            </a:extLst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ctr">
            <a:prstTxWarp prst="textNoShape">
              <a:avLst/>
            </a:prstTxWarp>
          </a:bodyPr>
          <a:lstStyle/>
          <a:p>
            <a:pPr/>
          </a:p>
        </p:txBody>
      </p:sp>
    </p:spTree>
  </p:cSld>
  <p:clrMapOvr>
    <a:masterClrMapping/>
  </p:clrMapOvr>
</p:notes>
</file>

<file path=ppt/notesSlides/notesSlide26.xml><?xml version="1.0" encoding="utf-8"?>
<p:notes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Picture1"/>
          <p:cNvSpPr txBox="1">
            <a:spLocks noGrp="1" noChangeArrowheads="1"/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EAAAAAAAAA////AP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vDQAARwQAAAEdAABfGQAAEAAAACYAAAAIAAAA//////////8="/>
              </a:ext>
            </a:extLst>
          </p:cNvSpPr>
          <p:nvPr>
            <p:ph type="sldImg"/>
          </p:nvPr>
        </p:nvSpPr>
        <p:spPr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000000"/>
            </a:solidFill>
            <a:prstDash val="solid"/>
            <a:headEnd type="none"/>
            <a:tailEnd type="none"/>
          </a:ln>
          <a:effectLst/>
        </p:spPr>
      </p:sp>
      <p:sp>
        <p:nvSpPr>
          <p:cNvPr id="3" name="SlideText1"/>
          <p:cNvSpPr txBox="1">
            <a:spLocks noGrp="1" noChangeArrowheads="1"/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uBoAAPglAAAINAAAECAAACYAAAAIAAAA//////////8="/>
              </a:ext>
            </a:extLst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ctr">
            <a:prstTxWarp prst="textNoShape">
              <a:avLst/>
            </a:prstTxWarp>
          </a:bodyPr>
          <a:lstStyle/>
          <a:p>
            <a:pPr/>
          </a:p>
        </p:txBody>
      </p:sp>
    </p:spTree>
  </p:cSld>
  <p:clrMapOvr>
    <a:masterClrMapping/>
  </p:clrMapOvr>
</p:notes>
</file>

<file path=ppt/notesSlides/notesSlide27.xml><?xml version="1.0" encoding="utf-8"?>
<p:notes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Picture1"/>
          <p:cNvSpPr txBox="1">
            <a:spLocks noGrp="1" noChangeArrowheads="1"/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EAAAAAAAAA////AP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vDQAARwQAAAEdAABfGQAAEAAAACYAAAAIAAAA//////////8="/>
              </a:ext>
            </a:extLst>
          </p:cNvSpPr>
          <p:nvPr>
            <p:ph type="sldImg"/>
          </p:nvPr>
        </p:nvSpPr>
        <p:spPr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000000"/>
            </a:solidFill>
            <a:prstDash val="solid"/>
            <a:headEnd type="none"/>
            <a:tailEnd type="none"/>
          </a:ln>
          <a:effectLst/>
        </p:spPr>
      </p:sp>
      <p:sp>
        <p:nvSpPr>
          <p:cNvPr id="3" name="SlideText1"/>
          <p:cNvSpPr txBox="1">
            <a:spLocks noGrp="1" noChangeArrowheads="1"/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uBoAAPglAAAINAAAECAAACYAAAAIAAAA//////////8="/>
              </a:ext>
            </a:extLst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ctr">
            <a:prstTxWarp prst="textNoShape">
              <a:avLst/>
            </a:prstTxWarp>
          </a:bodyPr>
          <a:lstStyle/>
          <a:p>
            <a:pPr/>
          </a:p>
        </p:txBody>
      </p:sp>
    </p:spTree>
  </p:cSld>
  <p:clrMapOvr>
    <a:masterClrMapping/>
  </p:clrMapOvr>
</p:notes>
</file>

<file path=ppt/notesSlides/notesSlide28.xml><?xml version="1.0" encoding="utf-8"?>
<p:notes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Picture1"/>
          <p:cNvSpPr txBox="1">
            <a:spLocks noGrp="1" noChangeArrowheads="1"/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EAAAAAAAAA////AP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vDQAARwQAAAEdAABfGQAAEAAAACYAAAAIAAAA//////////8="/>
              </a:ext>
            </a:extLst>
          </p:cNvSpPr>
          <p:nvPr>
            <p:ph type="sldImg"/>
          </p:nvPr>
        </p:nvSpPr>
        <p:spPr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000000"/>
            </a:solidFill>
            <a:prstDash val="solid"/>
            <a:headEnd type="none"/>
            <a:tailEnd type="none"/>
          </a:ln>
          <a:effectLst/>
        </p:spPr>
      </p:sp>
      <p:sp>
        <p:nvSpPr>
          <p:cNvPr id="3" name="SlideText1"/>
          <p:cNvSpPr txBox="1">
            <a:spLocks noGrp="1" noChangeArrowheads="1"/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uBoAAPglAAAINAAAECAAACYAAAAIAAAA//////////8="/>
              </a:ext>
            </a:extLst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ctr">
            <a:prstTxWarp prst="textNoShape">
              <a:avLst/>
            </a:prstTxWarp>
          </a:bodyPr>
          <a:lstStyle/>
          <a:p>
            <a:pPr/>
          </a:p>
        </p:txBody>
      </p:sp>
    </p:spTree>
  </p:cSld>
  <p:clrMapOvr>
    <a:masterClrMapping/>
  </p:clrMapOvr>
</p:notes>
</file>

<file path=ppt/notesSlides/notesSlide29.xml><?xml version="1.0" encoding="utf-8"?>
<p:notes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Picture1"/>
          <p:cNvSpPr txBox="1">
            <a:spLocks noGrp="1" noChangeArrowheads="1"/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EAAAAAAAAA////AP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vDQAARwQAAAEdAABfGQAAEAAAACYAAAAIAAAA//////////8="/>
              </a:ext>
            </a:extLst>
          </p:cNvSpPr>
          <p:nvPr>
            <p:ph type="sldImg"/>
          </p:nvPr>
        </p:nvSpPr>
        <p:spPr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000000"/>
            </a:solidFill>
            <a:prstDash val="solid"/>
            <a:headEnd type="none"/>
            <a:tailEnd type="none"/>
          </a:ln>
          <a:effectLst/>
        </p:spPr>
      </p:sp>
      <p:sp>
        <p:nvSpPr>
          <p:cNvPr id="3" name="SlideText1"/>
          <p:cNvSpPr txBox="1">
            <a:spLocks noGrp="1" noChangeArrowheads="1"/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uBoAAPglAAAINAAAECAAACYAAAAIAAAA//////////8="/>
              </a:ext>
            </a:extLst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ctr">
            <a:prstTxWarp prst="textNoShape">
              <a:avLst/>
            </a:prstTxWarp>
          </a:bodyPr>
          <a:lstStyle/>
          <a:p>
            <a:pPr/>
          </a:p>
        </p:txBody>
      </p:sp>
    </p:spTree>
  </p:cSld>
  <p:clrMapOvr>
    <a:masterClrMapping/>
  </p:clrMapOvr>
</p:notes>
</file>

<file path=ppt/notesSlides/notesSlide3.xml><?xml version="1.0" encoding="utf-8"?>
<p:notes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Picture1"/>
          <p:cNvSpPr txBox="1">
            <a:spLocks noGrp="1" noChangeArrowheads="1"/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EAAAAAAAAA////AP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KZG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vDQAARwQAAAEdAABfGQAAEAAAACYAAAAIAAAA//////////8="/>
              </a:ext>
            </a:extLst>
          </p:cNvSpPr>
          <p:nvPr>
            <p:ph type="sldImg"/>
          </p:nvPr>
        </p:nvSpPr>
        <p:spPr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000000"/>
            </a:solidFill>
            <a:prstDash val="solid"/>
            <a:headEnd type="none"/>
            <a:tailEnd type="none"/>
          </a:ln>
          <a:effectLst/>
        </p:spPr>
      </p:sp>
      <p:sp>
        <p:nvSpPr>
          <p:cNvPr id="3" name="SlideText1"/>
          <p:cNvSpPr txBox="1">
            <a:spLocks noGrp="1" noChangeArrowheads="1"/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uBoAAPglAAAINAAAECAAACYAAAAIAAAA//////////8="/>
              </a:ext>
            </a:extLst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ctr">
            <a:prstTxWarp prst="textNoShape">
              <a:avLst/>
            </a:prstTxWarp>
          </a:bodyPr>
          <a:lstStyle/>
          <a:p>
            <a:pPr/>
          </a:p>
        </p:txBody>
      </p:sp>
    </p:spTree>
  </p:cSld>
  <p:clrMapOvr>
    <a:masterClrMapping/>
  </p:clrMapOvr>
</p:notes>
</file>

<file path=ppt/notesSlides/notesSlide30.xml><?xml version="1.0" encoding="utf-8"?>
<p:notes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Picture1"/>
          <p:cNvSpPr txBox="1">
            <a:spLocks noGrp="1" noChangeArrowheads="1"/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EAAAAAAAAA////AP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vDQAARwQAAAEdAABfGQAAEAAAACYAAAAIAAAA//////////8="/>
              </a:ext>
            </a:extLst>
          </p:cNvSpPr>
          <p:nvPr>
            <p:ph type="sldImg"/>
          </p:nvPr>
        </p:nvSpPr>
        <p:spPr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000000"/>
            </a:solidFill>
            <a:prstDash val="solid"/>
            <a:headEnd type="none"/>
            <a:tailEnd type="none"/>
          </a:ln>
          <a:effectLst/>
        </p:spPr>
      </p:sp>
      <p:sp>
        <p:nvSpPr>
          <p:cNvPr id="3" name="SlideText1"/>
          <p:cNvSpPr txBox="1">
            <a:spLocks noGrp="1" noChangeArrowheads="1"/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uBoAAPglAAAINAAAECAAACYAAAAIAAAA//////////8="/>
              </a:ext>
            </a:extLst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ctr">
            <a:prstTxWarp prst="textNoShape">
              <a:avLst/>
            </a:prstTxWarp>
          </a:bodyPr>
          <a:lstStyle/>
          <a:p>
            <a:pPr/>
          </a:p>
        </p:txBody>
      </p:sp>
    </p:spTree>
  </p:cSld>
  <p:clrMapOvr>
    <a:masterClrMapping/>
  </p:clrMapOvr>
</p:notes>
</file>

<file path=ppt/notesSlides/notesSlide31.xml><?xml version="1.0" encoding="utf-8"?>
<p:notes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Picture1"/>
          <p:cNvSpPr txBox="1">
            <a:spLocks noGrp="1" noChangeArrowheads="1"/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EAAAAAAAAA////AP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vDQAARwQAAAEdAABfGQAAEAAAACYAAAAIAAAA//////////8="/>
              </a:ext>
            </a:extLst>
          </p:cNvSpPr>
          <p:nvPr>
            <p:ph type="sldImg"/>
          </p:nvPr>
        </p:nvSpPr>
        <p:spPr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000000"/>
            </a:solidFill>
            <a:prstDash val="solid"/>
            <a:headEnd type="none"/>
            <a:tailEnd type="none"/>
          </a:ln>
          <a:effectLst/>
        </p:spPr>
      </p:sp>
      <p:sp>
        <p:nvSpPr>
          <p:cNvPr id="3" name="SlideText1"/>
          <p:cNvSpPr txBox="1">
            <a:spLocks noGrp="1" noChangeArrowheads="1"/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uBoAAPglAAAINAAAECAAACYAAAAIAAAA//////////8="/>
              </a:ext>
            </a:extLst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ctr">
            <a:prstTxWarp prst="textNoShape">
              <a:avLst/>
            </a:prstTxWarp>
          </a:bodyPr>
          <a:lstStyle/>
          <a:p>
            <a:pPr/>
          </a:p>
        </p:txBody>
      </p:sp>
    </p:spTree>
  </p:cSld>
  <p:clrMapOvr>
    <a:masterClrMapping/>
  </p:clrMapOvr>
</p:notes>
</file>

<file path=ppt/notesSlides/notesSlide32.xml><?xml version="1.0" encoding="utf-8"?>
<p:notes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Picture1"/>
          <p:cNvSpPr txBox="1">
            <a:spLocks noGrp="1" noChangeArrowheads="1"/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EAAAAAAAAA////AP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vDQAARwQAAAEdAABfGQAAEAAAACYAAAAIAAAA//////////8="/>
              </a:ext>
            </a:extLst>
          </p:cNvSpPr>
          <p:nvPr>
            <p:ph type="sldImg"/>
          </p:nvPr>
        </p:nvSpPr>
        <p:spPr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000000"/>
            </a:solidFill>
            <a:prstDash val="solid"/>
            <a:headEnd type="none"/>
            <a:tailEnd type="none"/>
          </a:ln>
          <a:effectLst/>
        </p:spPr>
      </p:sp>
      <p:sp>
        <p:nvSpPr>
          <p:cNvPr id="3" name="SlideText1"/>
          <p:cNvSpPr txBox="1">
            <a:spLocks noGrp="1" noChangeArrowheads="1"/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uBoAAPglAAAINAAAECAAACYAAAAIAAAA//////////8="/>
              </a:ext>
            </a:extLst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ctr">
            <a:prstTxWarp prst="textNoShape">
              <a:avLst/>
            </a:prstTxWarp>
          </a:bodyPr>
          <a:lstStyle/>
          <a:p>
            <a:pPr/>
          </a:p>
        </p:txBody>
      </p:sp>
    </p:spTree>
  </p:cSld>
  <p:clrMapOvr>
    <a:masterClrMapping/>
  </p:clrMapOvr>
</p:notes>
</file>

<file path=ppt/notesSlides/notesSlide33.xml><?xml version="1.0" encoding="utf-8"?>
<p:notes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Picture1"/>
          <p:cNvSpPr txBox="1">
            <a:spLocks noGrp="1" noChangeArrowheads="1"/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EAAAAAAAAA////AP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vDQAARwQAAAEdAABfGQAAEAAAACYAAAAIAAAA//////////8="/>
              </a:ext>
            </a:extLst>
          </p:cNvSpPr>
          <p:nvPr>
            <p:ph type="sldImg"/>
          </p:nvPr>
        </p:nvSpPr>
        <p:spPr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000000"/>
            </a:solidFill>
            <a:prstDash val="solid"/>
            <a:headEnd type="none"/>
            <a:tailEnd type="none"/>
          </a:ln>
          <a:effectLst/>
        </p:spPr>
      </p:sp>
      <p:sp>
        <p:nvSpPr>
          <p:cNvPr id="3" name="SlideText1"/>
          <p:cNvSpPr txBox="1">
            <a:spLocks noGrp="1" noChangeArrowheads="1"/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uBoAAPglAAAINAAAECAAACYAAAAIAAAA//////////8="/>
              </a:ext>
            </a:extLst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ctr">
            <a:prstTxWarp prst="textNoShape">
              <a:avLst/>
            </a:prstTxWarp>
          </a:bodyPr>
          <a:lstStyle/>
          <a:p>
            <a:pPr/>
          </a:p>
        </p:txBody>
      </p:sp>
    </p:spTree>
  </p:cSld>
  <p:clrMapOvr>
    <a:masterClrMapping/>
  </p:clrMapOvr>
</p:notes>
</file>

<file path=ppt/notesSlides/notesSlide34.xml><?xml version="1.0" encoding="utf-8"?>
<p:notes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Picture1"/>
          <p:cNvSpPr txBox="1">
            <a:spLocks noGrp="1" noChangeArrowheads="1"/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EAAAAAAAAA////AP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vDQAARwQAAAEdAABfGQAAEAAAACYAAAAIAAAA//////////8="/>
              </a:ext>
            </a:extLst>
          </p:cNvSpPr>
          <p:nvPr>
            <p:ph type="sldImg"/>
          </p:nvPr>
        </p:nvSpPr>
        <p:spPr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000000"/>
            </a:solidFill>
            <a:prstDash val="solid"/>
            <a:headEnd type="none"/>
            <a:tailEnd type="none"/>
          </a:ln>
          <a:effectLst/>
        </p:spPr>
      </p:sp>
      <p:sp>
        <p:nvSpPr>
          <p:cNvPr id="3" name="SlideText1"/>
          <p:cNvSpPr txBox="1">
            <a:spLocks noGrp="1" noChangeArrowheads="1"/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uBoAAPglAAAINAAAECAAACYAAAAIAAAA//////////8="/>
              </a:ext>
            </a:extLst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ctr">
            <a:prstTxWarp prst="textNoShape">
              <a:avLst/>
            </a:prstTxWarp>
          </a:bodyPr>
          <a:lstStyle/>
          <a:p>
            <a:pPr/>
          </a:p>
        </p:txBody>
      </p:sp>
    </p:spTree>
  </p:cSld>
  <p:clrMapOvr>
    <a:masterClrMapping/>
  </p:clrMapOvr>
</p:notes>
</file>

<file path=ppt/notesSlides/notesSlide35.xml><?xml version="1.0" encoding="utf-8"?>
<p:notes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Picture1"/>
          <p:cNvSpPr txBox="1">
            <a:spLocks noGrp="1" noChangeArrowheads="1"/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EAAAAAAAAA////AP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vDQAARwQAAAEdAABfGQAAEAAAACYAAAAIAAAA//////////8="/>
              </a:ext>
            </a:extLst>
          </p:cNvSpPr>
          <p:nvPr>
            <p:ph type="sldImg"/>
          </p:nvPr>
        </p:nvSpPr>
        <p:spPr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000000"/>
            </a:solidFill>
            <a:prstDash val="solid"/>
            <a:headEnd type="none"/>
            <a:tailEnd type="none"/>
          </a:ln>
          <a:effectLst/>
        </p:spPr>
      </p:sp>
      <p:sp>
        <p:nvSpPr>
          <p:cNvPr id="3" name="SlideText1"/>
          <p:cNvSpPr txBox="1">
            <a:spLocks noGrp="1" noChangeArrowheads="1"/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uBoAAPglAAAINAAAECAAACYAAAAIAAAA//////////8="/>
              </a:ext>
            </a:extLst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ctr">
            <a:prstTxWarp prst="textNoShape">
              <a:avLst/>
            </a:prstTxWarp>
          </a:bodyPr>
          <a:lstStyle/>
          <a:p>
            <a:pPr/>
          </a:p>
        </p:txBody>
      </p:sp>
    </p:spTree>
  </p:cSld>
  <p:clrMapOvr>
    <a:masterClrMapping/>
  </p:clrMapOvr>
</p:notes>
</file>

<file path=ppt/notesSlides/notesSlide36.xml><?xml version="1.0" encoding="utf-8"?>
<p:notes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Picture1"/>
          <p:cNvSpPr txBox="1">
            <a:spLocks noGrp="1" noChangeArrowheads="1"/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EAAAAAAAAA////AP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vDQAARwQAAAEdAABfGQAAEAAAACYAAAAIAAAA//////////8="/>
              </a:ext>
            </a:extLst>
          </p:cNvSpPr>
          <p:nvPr>
            <p:ph type="sldImg"/>
          </p:nvPr>
        </p:nvSpPr>
        <p:spPr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000000"/>
            </a:solidFill>
            <a:prstDash val="solid"/>
            <a:headEnd type="none"/>
            <a:tailEnd type="none"/>
          </a:ln>
          <a:effectLst/>
        </p:spPr>
      </p:sp>
      <p:sp>
        <p:nvSpPr>
          <p:cNvPr id="3" name="SlideText1"/>
          <p:cNvSpPr txBox="1">
            <a:spLocks noGrp="1" noChangeArrowheads="1"/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uBoAAPglAAAINAAAECAAACYAAAAIAAAA//////////8="/>
              </a:ext>
            </a:extLst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ctr">
            <a:prstTxWarp prst="textNoShape">
              <a:avLst/>
            </a:prstTxWarp>
          </a:bodyPr>
          <a:lstStyle/>
          <a:p>
            <a:pPr/>
          </a:p>
        </p:txBody>
      </p:sp>
    </p:spTree>
  </p:cSld>
  <p:clrMapOvr>
    <a:masterClrMapping/>
  </p:clrMapOvr>
</p:notes>
</file>

<file path=ppt/notesSlides/notesSlide37.xml><?xml version="1.0" encoding="utf-8"?>
<p:notes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Picture1"/>
          <p:cNvSpPr txBox="1">
            <a:spLocks noGrp="1" noChangeArrowheads="1"/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EAAAAAAAAA////AP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vDQAARwQAAAEdAABfGQAAEAAAACYAAAAIAAAA//////////8="/>
              </a:ext>
            </a:extLst>
          </p:cNvSpPr>
          <p:nvPr>
            <p:ph type="sldImg"/>
          </p:nvPr>
        </p:nvSpPr>
        <p:spPr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000000"/>
            </a:solidFill>
            <a:prstDash val="solid"/>
            <a:headEnd type="none"/>
            <a:tailEnd type="none"/>
          </a:ln>
          <a:effectLst/>
        </p:spPr>
      </p:sp>
      <p:sp>
        <p:nvSpPr>
          <p:cNvPr id="3" name="SlideText1"/>
          <p:cNvSpPr txBox="1">
            <a:spLocks noGrp="1" noChangeArrowheads="1"/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uBoAAPglAAAINAAAECAAACYAAAAIAAAA//////////8="/>
              </a:ext>
            </a:extLst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ctr">
            <a:prstTxWarp prst="textNoShape">
              <a:avLst/>
            </a:prstTxWarp>
          </a:bodyPr>
          <a:lstStyle/>
          <a:p>
            <a:pPr/>
          </a:p>
        </p:txBody>
      </p:sp>
    </p:spTree>
  </p:cSld>
  <p:clrMapOvr>
    <a:masterClrMapping/>
  </p:clrMapOvr>
</p:notes>
</file>

<file path=ppt/notesSlides/notesSlide38.xml><?xml version="1.0" encoding="utf-8"?>
<p:notes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Picture1"/>
          <p:cNvSpPr txBox="1">
            <a:spLocks noGrp="1" noChangeArrowheads="1"/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EAAAAAAAAA////AP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vDQAARwQAAAEdAABfGQAAEAAAACYAAAAIAAAA//////////8="/>
              </a:ext>
            </a:extLst>
          </p:cNvSpPr>
          <p:nvPr>
            <p:ph type="sldImg"/>
          </p:nvPr>
        </p:nvSpPr>
        <p:spPr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000000"/>
            </a:solidFill>
            <a:prstDash val="solid"/>
            <a:headEnd type="none"/>
            <a:tailEnd type="none"/>
          </a:ln>
          <a:effectLst/>
        </p:spPr>
      </p:sp>
      <p:sp>
        <p:nvSpPr>
          <p:cNvPr id="3" name="SlideText1"/>
          <p:cNvSpPr txBox="1">
            <a:spLocks noGrp="1" noChangeArrowheads="1"/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uBoAAPglAAAINAAAECAAACYAAAAIAAAA//////////8="/>
              </a:ext>
            </a:extLst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ctr">
            <a:prstTxWarp prst="textNoShape">
              <a:avLst/>
            </a:prstTxWarp>
          </a:bodyPr>
          <a:lstStyle/>
          <a:p>
            <a:pPr/>
          </a:p>
        </p:txBody>
      </p:sp>
    </p:spTree>
  </p:cSld>
  <p:clrMapOvr>
    <a:masterClrMapping/>
  </p:clrMapOvr>
</p:notes>
</file>

<file path=ppt/notesSlides/notesSlide39.xml><?xml version="1.0" encoding="utf-8"?>
<p:notes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Picture1"/>
          <p:cNvSpPr txBox="1">
            <a:spLocks noGrp="1" noChangeArrowheads="1"/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EAAAAAAAAA////AP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vDQAARwQAAAEdAABfGQAAEAAAACYAAAAIAAAA//////////8="/>
              </a:ext>
            </a:extLst>
          </p:cNvSpPr>
          <p:nvPr>
            <p:ph type="sldImg"/>
          </p:nvPr>
        </p:nvSpPr>
        <p:spPr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000000"/>
            </a:solidFill>
            <a:prstDash val="solid"/>
            <a:headEnd type="none"/>
            <a:tailEnd type="none"/>
          </a:ln>
          <a:effectLst/>
        </p:spPr>
      </p:sp>
      <p:sp>
        <p:nvSpPr>
          <p:cNvPr id="3" name="SlideText1"/>
          <p:cNvSpPr txBox="1">
            <a:spLocks noGrp="1" noChangeArrowheads="1"/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wjsAQ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uBoAAPglAAAINAAAECAAACYAAAAIAAAA//////////8="/>
              </a:ext>
            </a:extLst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ctr">
            <a:prstTxWarp prst="textNoShape">
              <a:avLst/>
            </a:prstTxWarp>
          </a:bodyPr>
          <a:lstStyle/>
          <a:p>
            <a:pPr/>
          </a:p>
        </p:txBody>
      </p:sp>
    </p:spTree>
  </p:cSld>
  <p:clrMapOvr>
    <a:masterClrMapping/>
  </p:clrMapOvr>
</p:notes>
</file>

<file path=ppt/notesSlides/notesSlide4.xml><?xml version="1.0" encoding="utf-8"?>
<p:notes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Picture1"/>
          <p:cNvSpPr txBox="1">
            <a:spLocks noGrp="1" noChangeArrowheads="1"/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EAAAAAAAAA////AP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vDQAARwQAAAEdAABfGQAAEAAAACYAAAAIAAAA//////////8="/>
              </a:ext>
            </a:extLst>
          </p:cNvSpPr>
          <p:nvPr>
            <p:ph type="sldImg"/>
          </p:nvPr>
        </p:nvSpPr>
        <p:spPr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000000"/>
            </a:solidFill>
            <a:prstDash val="solid"/>
            <a:headEnd type="none"/>
            <a:tailEnd type="none"/>
          </a:ln>
          <a:effectLst/>
        </p:spPr>
      </p:sp>
      <p:sp>
        <p:nvSpPr>
          <p:cNvPr id="3" name="SlideText1"/>
          <p:cNvSpPr txBox="1">
            <a:spLocks noGrp="1" noChangeArrowheads="1"/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uBoAAPglAAAINAAAECAAACYAAAAIAAAA//////////8="/>
              </a:ext>
            </a:extLst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ctr">
            <a:prstTxWarp prst="textNoShape">
              <a:avLst/>
            </a:prstTxWarp>
          </a:bodyPr>
          <a:lstStyle/>
          <a:p>
            <a:pPr/>
          </a:p>
        </p:txBody>
      </p:sp>
    </p:spTree>
  </p:cSld>
  <p:clrMapOvr>
    <a:masterClrMapping/>
  </p:clrMapOvr>
</p:notes>
</file>

<file path=ppt/notesSlides/notesSlide40.xml><?xml version="1.0" encoding="utf-8"?>
<p:notes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Picture1"/>
          <p:cNvSpPr txBox="1">
            <a:spLocks noGrp="1" noChangeArrowheads="1"/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EAAAAAAAAA////AP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vDQAARwQAAAEdAABfGQAAEAAAACYAAAAIAAAA//////////8="/>
              </a:ext>
            </a:extLst>
          </p:cNvSpPr>
          <p:nvPr>
            <p:ph type="sldImg"/>
          </p:nvPr>
        </p:nvSpPr>
        <p:spPr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000000"/>
            </a:solidFill>
            <a:prstDash val="solid"/>
            <a:headEnd type="none"/>
            <a:tailEnd type="none"/>
          </a:ln>
          <a:effectLst/>
        </p:spPr>
      </p:sp>
      <p:sp>
        <p:nvSpPr>
          <p:cNvPr id="3" name="SlideText1"/>
          <p:cNvSpPr txBox="1">
            <a:spLocks noGrp="1" noChangeArrowheads="1"/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uBoAAPglAAAINAAAECAAACYAAAAIAAAA//////////8="/>
              </a:ext>
            </a:extLst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ctr">
            <a:prstTxWarp prst="textNoShape">
              <a:avLst/>
            </a:prstTxWarp>
          </a:bodyPr>
          <a:lstStyle/>
          <a:p>
            <a:pPr/>
          </a:p>
        </p:txBody>
      </p:sp>
    </p:spTree>
  </p:cSld>
  <p:clrMapOvr>
    <a:masterClrMapping/>
  </p:clrMapOvr>
</p:notes>
</file>

<file path=ppt/notesSlides/notesSlide41.xml><?xml version="1.0" encoding="utf-8"?>
<p:notes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Picture1"/>
          <p:cNvSpPr txBox="1">
            <a:spLocks noGrp="1" noChangeArrowheads="1"/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EAAAAAAAAA////AP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vDQAARwQAAAEdAABfGQAAEAAAACYAAAAIAAAA//////////8="/>
              </a:ext>
            </a:extLst>
          </p:cNvSpPr>
          <p:nvPr>
            <p:ph type="sldImg"/>
          </p:nvPr>
        </p:nvSpPr>
        <p:spPr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000000"/>
            </a:solidFill>
            <a:prstDash val="solid"/>
            <a:headEnd type="none"/>
            <a:tailEnd type="none"/>
          </a:ln>
          <a:effectLst/>
        </p:spPr>
      </p:sp>
      <p:sp>
        <p:nvSpPr>
          <p:cNvPr id="3" name="SlideText1"/>
          <p:cNvSpPr txBox="1">
            <a:spLocks noGrp="1" noChangeArrowheads="1"/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uBoAAPglAAAINAAAECAAACYAAAAIAAAA//////////8="/>
              </a:ext>
            </a:extLst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ctr">
            <a:prstTxWarp prst="textNoShape">
              <a:avLst/>
            </a:prstTxWarp>
          </a:bodyPr>
          <a:lstStyle/>
          <a:p>
            <a:pPr/>
          </a:p>
        </p:txBody>
      </p:sp>
    </p:spTree>
  </p:cSld>
  <p:clrMapOvr>
    <a:masterClrMapping/>
  </p:clrMapOvr>
</p:notes>
</file>

<file path=ppt/notesSlides/notesSlide5.xml><?xml version="1.0" encoding="utf-8"?>
<p:notes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Picture1"/>
          <p:cNvSpPr txBox="1">
            <a:spLocks noGrp="1" noChangeArrowheads="1"/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EAAAAAAAAA////AP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vDQAARwQAAAEdAABfGQAAEAAAACYAAAAIAAAA//////////8="/>
              </a:ext>
            </a:extLst>
          </p:cNvSpPr>
          <p:nvPr>
            <p:ph type="sldImg"/>
          </p:nvPr>
        </p:nvSpPr>
        <p:spPr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000000"/>
            </a:solidFill>
            <a:prstDash val="solid"/>
            <a:headEnd type="none"/>
            <a:tailEnd type="none"/>
          </a:ln>
          <a:effectLst/>
        </p:spPr>
      </p:sp>
      <p:sp>
        <p:nvSpPr>
          <p:cNvPr id="3" name="SlideText1"/>
          <p:cNvSpPr txBox="1">
            <a:spLocks noGrp="1" noChangeArrowheads="1"/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uBoAAPglAAAINAAAECAAACYAAAAIAAAA//////////8="/>
              </a:ext>
            </a:extLst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ctr">
            <a:prstTxWarp prst="textNoShape">
              <a:avLst/>
            </a:prstTxWarp>
          </a:bodyPr>
          <a:lstStyle/>
          <a:p>
            <a:pPr/>
          </a:p>
        </p:txBody>
      </p:sp>
    </p:spTree>
  </p:cSld>
  <p:clrMapOvr>
    <a:masterClrMapping/>
  </p:clrMapOvr>
</p:notes>
</file>

<file path=ppt/notesSlides/notesSlide6.xml><?xml version="1.0" encoding="utf-8"?>
<p:notes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Picture1"/>
          <p:cNvSpPr txBox="1">
            <a:spLocks noGrp="1" noChangeArrowheads="1"/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EAAAAAAAAA////AP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vDQAARwQAAAEdAABfGQAAEAAAACYAAAAIAAAA//////////8="/>
              </a:ext>
            </a:extLst>
          </p:cNvSpPr>
          <p:nvPr>
            <p:ph type="sldImg"/>
          </p:nvPr>
        </p:nvSpPr>
        <p:spPr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000000"/>
            </a:solidFill>
            <a:prstDash val="solid"/>
            <a:headEnd type="none"/>
            <a:tailEnd type="none"/>
          </a:ln>
          <a:effectLst/>
        </p:spPr>
      </p:sp>
      <p:sp>
        <p:nvSpPr>
          <p:cNvPr id="3" name="SlideText1"/>
          <p:cNvSpPr txBox="1">
            <a:spLocks noGrp="1" noChangeArrowheads="1"/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uBoAAPglAAAINAAAECAAACYAAAAIAAAA//////////8="/>
              </a:ext>
            </a:extLst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ctr">
            <a:prstTxWarp prst="textNoShape">
              <a:avLst/>
            </a:prstTxWarp>
          </a:bodyPr>
          <a:lstStyle/>
          <a:p>
            <a:pPr/>
          </a:p>
        </p:txBody>
      </p:sp>
    </p:spTree>
  </p:cSld>
  <p:clrMapOvr>
    <a:masterClrMapping/>
  </p:clrMapOvr>
</p:notes>
</file>

<file path=ppt/notesSlides/notesSlide7.xml><?xml version="1.0" encoding="utf-8"?>
<p:notes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Picture1"/>
          <p:cNvSpPr txBox="1">
            <a:spLocks noGrp="1" noChangeArrowheads="1"/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EAAAAAAAAA////AP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vDQAARwQAAAEdAABfGQAAEAAAACYAAAAIAAAA//////////8="/>
              </a:ext>
            </a:extLst>
          </p:cNvSpPr>
          <p:nvPr>
            <p:ph type="sldImg"/>
          </p:nvPr>
        </p:nvSpPr>
        <p:spPr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000000"/>
            </a:solidFill>
            <a:prstDash val="solid"/>
            <a:headEnd type="none"/>
            <a:tailEnd type="none"/>
          </a:ln>
          <a:effectLst/>
        </p:spPr>
      </p:sp>
      <p:sp>
        <p:nvSpPr>
          <p:cNvPr id="3" name="SlideText1"/>
          <p:cNvSpPr txBox="1">
            <a:spLocks noGrp="1" noChangeArrowheads="1"/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uBoAAPglAAAINAAAECAAACYAAAAIAAAA//////////8="/>
              </a:ext>
            </a:extLst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ctr">
            <a:prstTxWarp prst="textNoShape">
              <a:avLst/>
            </a:prstTxWarp>
          </a:bodyPr>
          <a:lstStyle/>
          <a:p>
            <a:pPr/>
          </a:p>
        </p:txBody>
      </p:sp>
    </p:spTree>
  </p:cSld>
  <p:clrMapOvr>
    <a:masterClrMapping/>
  </p:clrMapOvr>
</p:notes>
</file>

<file path=ppt/notesSlides/notesSlide8.xml><?xml version="1.0" encoding="utf-8"?>
<p:notes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Picture1"/>
          <p:cNvSpPr txBox="1">
            <a:spLocks noGrp="1" noChangeArrowheads="1"/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EAAAAAAAAA////AP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vDQAARwQAAAEdAABfGQAAEAAAACYAAAAIAAAA//////////8="/>
              </a:ext>
            </a:extLst>
          </p:cNvSpPr>
          <p:nvPr>
            <p:ph type="sldImg"/>
          </p:nvPr>
        </p:nvSpPr>
        <p:spPr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000000"/>
            </a:solidFill>
            <a:prstDash val="solid"/>
            <a:headEnd type="none"/>
            <a:tailEnd type="none"/>
          </a:ln>
          <a:effectLst/>
        </p:spPr>
      </p:sp>
      <p:sp>
        <p:nvSpPr>
          <p:cNvPr id="3" name="SlideText1"/>
          <p:cNvSpPr txBox="1">
            <a:spLocks noGrp="1" noChangeArrowheads="1"/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uBoAAPglAAAINAAAECAAACYAAAAIAAAA//////////8="/>
              </a:ext>
            </a:extLst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ctr">
            <a:prstTxWarp prst="textNoShape">
              <a:avLst/>
            </a:prstTxWarp>
          </a:bodyPr>
          <a:lstStyle/>
          <a:p>
            <a:pPr/>
          </a:p>
        </p:txBody>
      </p:sp>
    </p:spTree>
  </p:cSld>
  <p:clrMapOvr>
    <a:masterClrMapping/>
  </p:clrMapOvr>
</p:notes>
</file>

<file path=ppt/notesSlides/notesSlide9.xml><?xml version="1.0" encoding="utf-8"?>
<p:notes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Picture1"/>
          <p:cNvSpPr txBox="1">
            <a:spLocks noGrp="1" noChangeArrowheads="1"/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EAAAAAAAAA////AP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vDQAARwQAAAEdAABfGQAAEAAAACYAAAAIAAAA//////////8="/>
              </a:ext>
            </a:extLst>
          </p:cNvSpPr>
          <p:nvPr>
            <p:ph type="sldImg"/>
          </p:nvPr>
        </p:nvSpPr>
        <p:spPr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000000"/>
            </a:solidFill>
            <a:prstDash val="solid"/>
            <a:headEnd type="none"/>
            <a:tailEnd type="none"/>
          </a:ln>
          <a:effectLst/>
        </p:spPr>
      </p:sp>
      <p:sp>
        <p:nvSpPr>
          <p:cNvPr id="3" name="SlideText1"/>
          <p:cNvSpPr txBox="1">
            <a:spLocks noGrp="1" noChangeArrowheads="1"/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uBoAAPglAAAINAAAECAAACYAAAAIAAAA//////////8="/>
              </a:ext>
            </a:extLst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ctr">
            <a:prstTxWarp prst="textNoShape">
              <a:avLst/>
            </a:prstTxWarp>
          </a:bodyPr>
          <a:lstStyle/>
          <a:p>
            <a:pPr/>
          </a:p>
        </p:txBody>
      </p:sp>
    </p:spTree>
  </p:cSld>
  <p:clrMapOvr>
    <a:masterClrMapping/>
  </p:clrMapOvr>
</p:notes>
</file>

<file path=ppt/slideLayouts/_rels/slideLayout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M6+8XBMAAAAlAAAAZAAAAA8AAAAAjgAAAEoAAACOAAAASg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Gg0AAAg0AAAmFgAAAAAAACYAAAAIAAAAAQAAAAAAAAA="/>
              </a:ext>
            </a:extLst>
          </p:cNvSpPr>
          <p:nvPr>
            <p:ph type="ctrTitle"/>
          </p:nvPr>
        </p:nvSpPr>
        <p:spPr>
          <a:xfrm>
            <a:off x="685800" y="2129790"/>
            <a:ext cx="7772400" cy="1470660"/>
          </a:xfrm>
        </p:spPr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Subtitle1"/>
          <p:cNvSpPr>
            <a:spLocks noGrp="1" noChangeArrowheads="1"/>
            <a:extLst>
              <a:ext uri="smNativeData">
                <pr:smNativeData xmlns:pr="smNativeData" val="SMDATA_13_M6+8XBMAAAAlAAAAZAAAAA8AAAAAjgAAAEoAAACOAAAASg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E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wCAAA6BcAANAvAACwIgAAAAAAACYAAAAIAAAAAQAAAAAAAAA="/>
              </a:ext>
            </a:extLst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/>
            <a:r>
              <a:t>Click to edit Master subtitle style</a:t>
            </a:r>
          </a:p>
        </p:txBody>
      </p:sp>
      <p:sp>
        <p:nvSpPr>
          <p:cNvPr id="4" name="SlideNumberArea1"/>
          <p:cNvSpPr>
            <a:spLocks noGrp="1" noChangeArrowheads="1"/>
            <a:extLst>
              <a:ext uri="smNativeData">
                <pr:smNativeData xmlns:pr="smNativeData" val="SMDATA_13_M6+8XBMAAAAlAAAAZAAAAA0AAAAAjgAAAEoAAACOAAAASg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cCYAAAY0AABD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2F3E8D49-07C2-6B7B-8C86-F12EC3C87AA4}" type="slidenum">
              <a:t/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M6+8XBMAAAAlAAAAZAAAAA8AAAAAjgAAAEoAAACOAAAASg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wAMAAAY0AADGCg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M6+8XBMAAAAlAAAAZAAAAA0AAAAAjgAAAEoAAACOAAAASgAAAAAAAAAAAAAAAQ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M9LcZ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MAwAAAY0AAB+JQAAEAAAACYAAAAIAAAAAgAAAAAAAAA="/>
              </a:ext>
            </a:extLst>
          </p:cNvSpPr>
          <p:nvPr>
            <p:ph idx="1"/>
          </p:nvPr>
        </p:nvSpPr>
        <p:spPr/>
        <p:txBody>
          <a:bodyPr vert="vert" wrap="square" lIns="90170" tIns="46990" rIns="90170" bIns="4699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NumberArea1"/>
          <p:cNvSpPr>
            <a:spLocks noGrp="1" noChangeArrowheads="1"/>
            <a:extLst>
              <a:ext uri="smNativeData">
                <pr:smNativeData xmlns:pr="smNativeData" val="SMDATA_13_M6+8XBMAAAAlAAAAZAAAAA0AAAAAjgAAAEoAAACOAAAASg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BqODWo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cCYAAAY0AABD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61A6D972-3C8C-F32F-C21E-CA7A9750349F}" type="slidenum">
              <a:t/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itleAnd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M6+8XBMAAAAlAAAAZAAAAA8AAAAAjgAAAEoAAACOAAAASgAAAAAAAAACAAAAAQ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IKAAAsAEAAHA1AACwJQAAAAAAACYAAAAIAAAAgwAAAAAAAAA="/>
              </a:ext>
            </a:extLst>
          </p:cNvSpPr>
          <p:nvPr>
            <p:ph type="title"/>
          </p:nvPr>
        </p:nvSpPr>
        <p:spPr>
          <a:xfrm>
            <a:off x="6629400" y="274320"/>
            <a:ext cx="2057400" cy="5852160"/>
          </a:xfrm>
        </p:spPr>
        <p:txBody>
          <a:bodyPr vert="vert" wrap="square" lIns="90170" tIns="46990" rIns="90170" bIns="4699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M6+8XBMAAAAlAAAAZAAAAA0AAAAAjgAAAEoAAACOAAAASgAAAAAAAAAAAAAAAQ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8poUw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AEAANgnAACwJQAAEAAAACYAAAAIAAAAAwAAAAAAAAA="/>
              </a:ext>
            </a:extLst>
          </p:cNvSpPr>
          <p:nvPr>
            <p:ph idx="1"/>
          </p:nvPr>
        </p:nvSpPr>
        <p:spPr>
          <a:xfrm>
            <a:off x="457200" y="274320"/>
            <a:ext cx="6019800" cy="5852160"/>
          </a:xfrm>
        </p:spPr>
        <p:txBody>
          <a:bodyPr vert="vert" wrap="square" lIns="90170" tIns="46990" rIns="90170" bIns="4699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NumberArea1"/>
          <p:cNvSpPr>
            <a:spLocks noGrp="1" noChangeArrowheads="1"/>
            <a:extLst>
              <a:ext uri="smNativeData">
                <pr:smNativeData xmlns:pr="smNativeData" val="SMDATA_13_M6+8XBMAAAAlAAAAZAAAAA0AAAAAjgAAAEoAAACOAAAASg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cCYAAAY0AABD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4088660A-44AD-DD90-E330-B2C5287E15E7}" type="slidenum">
              <a:t/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M6+8XBMAAAAlAAAAZAAAAA8AAAAAjgAAAEoAAACOAAAASg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E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wAMAAAY0AADGCg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M6+8XBMAAAAlAAAAZAAAAA0AAAAAjgAAAEoAAACOAAAASg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MAwAAAY0AAB+JQAAEAAAACYAAAAIAAAAAAAAAAAAAAA="/>
              </a:ext>
            </a:extLst>
          </p:cNvSpPr>
          <p:nvPr>
            <p:ph idx="1"/>
          </p:nvPr>
        </p:nvSpPr>
        <p:spPr/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NumberArea1"/>
          <p:cNvSpPr>
            <a:spLocks noGrp="1" noChangeArrowheads="1"/>
            <a:extLst>
              <a:ext uri="smNativeData">
                <pr:smNativeData xmlns:pr="smNativeData" val="SMDATA_13_M6+8XBMAAAAlAAAAZAAAAA0AAAAAjgAAAEoAAACOAAAASg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AD8AM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cCYAAAY0AABD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DDBD998-D6D0-8E2F-9E63-207A972D6875}" type="slidenum">
              <a:t/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M6+8XBMAAAAlAAAAZAAAAA8AAAAAjgAAAEoAAACOAAAASg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BAAAHBsAAEI0AAB9IwAAAAAAACYAAAAIAAAAgQAAAAAAAAA="/>
              </a:ext>
            </a:extLst>
          </p:cNvSpPr>
          <p:nvPr>
            <p:ph type="title"/>
          </p:nvPr>
        </p:nvSpPr>
        <p:spPr>
          <a:xfrm>
            <a:off x="722630" y="4406900"/>
            <a:ext cx="7772400" cy="1362075"/>
          </a:xfrm>
        </p:spPr>
        <p:txBody>
          <a:bodyPr vert="horz" wrap="square" lIns="90170" tIns="46990" rIns="90170" bIns="4699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M6+8XBMAAAAlAAAAZAAAAA0AAAAAjgAAAEoAAACOAAAASgAAAAAAAAAC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KiP8QI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BAAA4REAAEI0AAAcGwAAEAAAACYAAAAIAAAAgQAAAAAAAAA="/>
              </a:ext>
            </a:extLst>
          </p:cNvSpPr>
          <p:nvPr>
            <p:ph idx="1"/>
          </p:nvPr>
        </p:nvSpPr>
        <p:spPr>
          <a:xfrm>
            <a:off x="722630" y="2906395"/>
            <a:ext cx="7772400" cy="1500505"/>
          </a:xfrm>
        </p:spPr>
        <p:txBody>
          <a:bodyPr vert="horz" wrap="square" lIns="90170" tIns="46990" rIns="90170" bIns="4699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4" name="SlideNumberArea1"/>
          <p:cNvSpPr>
            <a:spLocks noGrp="1" noChangeArrowheads="1"/>
            <a:extLst>
              <a:ext uri="smNativeData">
                <pr:smNativeData xmlns:pr="smNativeData" val="SMDATA_13_M6+8XBMAAAAlAAAAZAAAAA0AAAAAjgAAAEoAAACOAAAASg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AAY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cCYAAAY0AABD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793C5865-2B94-69AE-DA84-DDFB16CA2C88}" type="slidenum">
              <a:t/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ColTx">
  <p:cSld name="Title and 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M6+8XBMAAAAlAAAAZAAAAA8AAAAAjgAAAEoAAACOAAAASg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wAMAAAY0AADGCg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M6+8XBMAAAAlAAAAZAAAAA0AAAAAjgAAAEoAAACOAAAASg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kAY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KgbAACwJQAAEAAAACYAAAAIAAAAAQAAAAAAAAA="/>
              </a:ext>
            </a:extLst>
          </p:cNvSpPr>
          <p:nvPr>
            <p:ph sz="half" idx="1"/>
          </p:nvPr>
        </p:nvSpPr>
        <p:spPr>
          <a:xfrm>
            <a:off x="457200" y="1600200"/>
            <a:ext cx="4038600" cy="452628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2"/>
          <p:cNvSpPr>
            <a:spLocks noGrp="1" noChangeArrowheads="1"/>
            <a:extLst>
              <a:ext uri="smNativeData">
                <pr:smNativeData xmlns:pr="smNativeData" val="SMDATA_13_M6+8XBMAAAAlAAAAZAAAAA8AAAAAjgAAAEoAAACOAAAASg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ESRiS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YHAAA2AkAAHA1AACwJQAAAAAAACYAAAAIAAAAAQAAAAAAAAA="/>
              </a:ext>
            </a:extLst>
          </p:cNvSpPr>
          <p:nvPr>
            <p:ph sz="half" idx="2"/>
          </p:nvPr>
        </p:nvSpPr>
        <p:spPr>
          <a:xfrm>
            <a:off x="4648200" y="1600200"/>
            <a:ext cx="4038600" cy="452628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SlideNumberArea1"/>
          <p:cNvSpPr>
            <a:spLocks noGrp="1" noChangeArrowheads="1"/>
            <a:extLst>
              <a:ext uri="smNativeData">
                <pr:smNativeData xmlns:pr="smNativeData" val="SMDATA_13_M6+8XBMAAAAlAAAAZAAAAA0AAAAAjgAAAEoAAACOAAAASg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DgH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cCYAAAY0AABD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6040DE21-6F8D-1528-C3F8-997D90B635CC}" type="slidenum">
              <a:t/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M6+8XBMAAAAlAAAAZAAAAA8AAAAAjgAAAEoAAACOAAAASg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wAMAAAY0AADGCg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M6+8XBMAAAAlAAAAZAAAAA0AAAAAjgAAAEoAAACOAAAASgAAAAAAAAAC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wAZQ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cQkAAKobAABhDQAAEAAAACYAAAAIAAAAgQAAAAAAAAA="/>
              </a:ext>
            </a:extLst>
          </p:cNvSpPr>
          <p:nvPr>
            <p:ph idx="1"/>
          </p:nvPr>
        </p:nvSpPr>
        <p:spPr>
          <a:xfrm>
            <a:off x="457200" y="1534795"/>
            <a:ext cx="4039870" cy="640080"/>
          </a:xfrm>
        </p:spPr>
        <p:txBody>
          <a:bodyPr vert="horz" wrap="square" lIns="90170" tIns="46990" rIns="90170" bIns="4699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M6+8XBMAAAAlAAAAZAAAAA8AAAAAjgAAAEoAAACOAAAASg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MpDA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YQ0AAKobAACwJQAAAAAAACYAAAAIAAAAAQAAAAAAAAA="/>
              </a:ext>
            </a:extLst>
          </p:cNvSpPr>
          <p:nvPr>
            <p:ph sz="half" idx="2"/>
          </p:nvPr>
        </p:nvSpPr>
        <p:spPr>
          <a:xfrm>
            <a:off x="457200" y="2174875"/>
            <a:ext cx="4039870" cy="3951605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SlideText4"/>
          <p:cNvSpPr>
            <a:spLocks noGrp="1" noChangeArrowheads="1"/>
            <a:extLst>
              <a:ext uri="smNativeData">
                <pr:smNativeData xmlns:pr="smNativeData" val="SMDATA_13_M6+8XBMAAAAlAAAAZAAAAA8AAAAAjgAAAEoAAACOAAAASgAAAAAAAAAC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OoZpVk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HAAAcQkAAHA1AABhDQAAAAAAACYAAAAIAAAAgQAAAAAAAAA="/>
              </a:ext>
            </a:extLst>
          </p:cNvSpPr>
          <p:nvPr>
            <p:ph idx="3"/>
          </p:nvPr>
        </p:nvSpPr>
        <p:spPr>
          <a:xfrm>
            <a:off x="4646930" y="1534795"/>
            <a:ext cx="4039870" cy="640080"/>
          </a:xfrm>
        </p:spPr>
        <p:txBody>
          <a:bodyPr vert="horz" wrap="square" lIns="90170" tIns="46990" rIns="90170" bIns="4699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6" name="SlideText3"/>
          <p:cNvSpPr>
            <a:spLocks noGrp="1" noChangeArrowheads="1"/>
            <a:extLst>
              <a:ext uri="smNativeData">
                <pr:smNativeData xmlns:pr="smNativeData" val="SMDATA_13_M6+8XBMAAAAlAAAAZAAAAA8AAAAAjgAAAEoAAACOAAAASg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Pg+Rms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HAAAYQ0AAHA1AACwJQAAAAAAACYAAAAIAAAAAQAAAAAAAAA="/>
              </a:ext>
            </a:extLst>
          </p:cNvSpPr>
          <p:nvPr>
            <p:ph sz="half" idx="4"/>
          </p:nvPr>
        </p:nvSpPr>
        <p:spPr>
          <a:xfrm>
            <a:off x="4646930" y="2174875"/>
            <a:ext cx="4039870" cy="3951605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M6+8XBMAAAAlAAAAZAAAAA0AAAAAjgAAAEoAAACOAAAASg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DI/mnc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cCYAAAY0AABD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6BE2CA8B-C586-B73C-C85A-336984143E66}" type="slidenum">
              <a:t/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M6+8XBMAAAAlAAAAZAAAAA8AAAAAjgAAAEoAAACOAAAASg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wAMAAAY0AADGCg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NumberArea1"/>
          <p:cNvSpPr>
            <a:spLocks noGrp="1" noChangeArrowheads="1"/>
            <a:extLst>
              <a:ext uri="smNativeData">
                <pr:smNativeData xmlns:pr="smNativeData" val="SMDATA_13_M6+8XBMAAAAlAAAAZAAAAA0AAAAAjgAAAEoAAACOAAAASg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MACUM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cCYAAAY0AABD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0FA3EBE3-ADE2-F61D-AC1B-5B48A5555A0E}" type="slidenum">
              <a:t/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NumberArea1"/>
          <p:cNvSpPr>
            <a:spLocks noGrp="1" noChangeArrowheads="1"/>
            <a:extLst>
              <a:ext uri="smNativeData">
                <pr:smNativeData xmlns:pr="smNativeData" val="SMDATA_13_M6+8XBMAAAAlAAAAZAAAAA0AAAAAjgAAAEoAAACOAAAASg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cCYAAAY0AABD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58EBA813-5DB5-BE5E-FB53-AB0BE61D0DFE}" type="slidenum">
              <a:t/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M6+8XBMAAAAlAAAAZAAAAA8AAAAAjgAAAEoAAACOAAAASgAAAAAAAAAC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rgEAAFIVAADUCAAAAAAAACYAAAAIAAAAgQAAAAAAAAA="/>
              </a:ext>
            </a:extLst>
          </p:cNvSpPr>
          <p:nvPr>
            <p:ph type="title"/>
          </p:nvPr>
        </p:nvSpPr>
        <p:spPr>
          <a:xfrm>
            <a:off x="457200" y="273050"/>
            <a:ext cx="3008630" cy="1162050"/>
          </a:xfrm>
        </p:spPr>
        <p:txBody>
          <a:bodyPr vert="horz" wrap="square" lIns="90170" tIns="46990" rIns="90170" bIns="4699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M6+8XBMAAAAlAAAAZAAAAA0AAAAAjgAAAEoAAACOAAAASg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BbXhE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+FQAArgEAAHA1AACwJQAAEAAAACYAAAAIAAAAAQAAAAAAAAA="/>
              </a:ext>
            </a:extLst>
          </p:cNvSpPr>
          <p:nvPr>
            <p:ph idx="1"/>
          </p:nvPr>
        </p:nvSpPr>
        <p:spPr>
          <a:xfrm>
            <a:off x="3575050" y="273050"/>
            <a:ext cx="5111750" cy="585343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2"/>
          <p:cNvSpPr>
            <a:spLocks noGrp="1" noChangeArrowheads="1"/>
            <a:extLst>
              <a:ext uri="smNativeData">
                <pr:smNativeData xmlns:pr="smNativeData" val="SMDATA_13_M6+8XBMAAAAlAAAAZAAAAA8AAAAAjgAAAEoAAACOAAAASg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MAbUo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1AgAAFIVAACwJQAAAAAAACYAAAAIAAAAAQAAAAAAAAA="/>
              </a:ext>
            </a:extLst>
          </p:cNvSpPr>
          <p:nvPr>
            <p:ph sz="half" idx="2"/>
          </p:nvPr>
        </p:nvSpPr>
        <p:spPr>
          <a:xfrm>
            <a:off x="457200" y="1435100"/>
            <a:ext cx="3008630" cy="469138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5" name="SlideNumberArea1"/>
          <p:cNvSpPr>
            <a:spLocks noGrp="1" noChangeArrowheads="1"/>
            <a:extLst>
              <a:ext uri="smNativeData">
                <pr:smNativeData xmlns:pr="smNativeData" val="SMDATA_13_M6+8XBMAAAAlAAAAZAAAAA0AAAAAjgAAAEoAAACOAAAASg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LklB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cCYAAAY0AABD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691D5D57-1984-48AB-CAA5-EFFE13EB3CBA}" type="slidenum">
              <a:t/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M6+8XBMAAAAlAAAAZAAAAA8AAAAAjgAAAEoAAACOAAAASgAAAAAAAAAC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iB0AAMYsAAAEIQAAAAAAACYAAAAIAAAAgQAAAAAAAAA="/>
              </a:ext>
            </a:extLst>
          </p:cNvSpPr>
          <p:nvPr>
            <p:ph type="title"/>
          </p:nvPr>
        </p:nvSpPr>
        <p:spPr>
          <a:xfrm>
            <a:off x="1791970" y="4800600"/>
            <a:ext cx="5486400" cy="566420"/>
          </a:xfrm>
        </p:spPr>
        <p:txBody>
          <a:bodyPr vert="horz" wrap="square" lIns="90170" tIns="46990" rIns="90170" bIns="4699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M6+8XBMAAAAlAAAAZAAAAA0AAAAAjgAAAEoAAACOAAAASg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QAv0g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xgMAAMYsAAAWHQAAEAAAACYAAAAIAAAAAQAAAAAAAAA="/>
              </a:ext>
            </a:extLst>
          </p:cNvSpPr>
          <p:nvPr>
            <p:ph idx="1"/>
          </p:nvPr>
        </p:nvSpPr>
        <p:spPr>
          <a:xfrm>
            <a:off x="1791970" y="613410"/>
            <a:ext cx="5486400" cy="411480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4" name="SlideText2"/>
          <p:cNvSpPr>
            <a:spLocks noGrp="1" noChangeArrowheads="1"/>
            <a:extLst>
              <a:ext uri="smNativeData">
                <pr:smNativeData xmlns:pr="smNativeData" val="SMDATA_13_M6+8XBMAAAAlAAAAZAAAAA8AAAAAjgAAAEoAAACOAAAASg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LxJf10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BCEAAMYsAAD4JQAAAAAAACYAAAAIAAAAAQAAAAAAAAA="/>
              </a:ext>
            </a:extLst>
          </p:cNvSpPr>
          <p:nvPr>
            <p:ph sz="half" idx="2"/>
          </p:nvPr>
        </p:nvSpPr>
        <p:spPr>
          <a:xfrm>
            <a:off x="1791970" y="5367020"/>
            <a:ext cx="5486400" cy="80518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5" name="SlideNumberArea1"/>
          <p:cNvSpPr>
            <a:spLocks noGrp="1" noChangeArrowheads="1"/>
            <a:extLst>
              <a:ext uri="smNativeData">
                <pr:smNativeData xmlns:pr="smNativeData" val="SMDATA_13_M6+8XBMAAAAlAAAAZAAAAA0AAAAAjgAAAEoAAACOAAAASg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QAE2Y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cCYAAAY0AABD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C5FD0CF-81D1-0A26-9FE7-77739EA96922}" type="slidenum">
              <a:t/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M6+8XBMAAAAlAAAAZAAAAA0AAAAAjgAAAEoAAACOAAAASg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wAMAAAY0AADGCgAAEAAAACYAAAAIAAAA//////////8="/>
              </a:ext>
            </a:extLst>
          </p:cNvSpPr>
          <p:nvPr>
            <p:ph type="title"/>
          </p:nvPr>
        </p:nvSpPr>
        <p:spPr>
          <a:xfrm>
            <a:off x="685800" y="609600"/>
            <a:ext cx="7771130" cy="11417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170" tIns="46990" rIns="90170" bIns="46990" numCol="1" spcCol="215900" anchor="ctr">
            <a:prstTxWarp prst="textNoShape">
              <a:avLst/>
            </a:prstTxWarp>
          </a:bodyPr>
          <a:lstStyle/>
          <a:p>
            <a:pPr/>
            <a:r>
              <a:t>Click to edit the title text format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M6+8XBMAAAAlAAAAZAAAAA0AAAAAjgAAAEoAAACOAAAASg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MAwAAAY0AAB+JQAAEAAAACYAAAAIAAAA//////////8="/>
              </a:ext>
            </a:extLst>
          </p:cNvSpPr>
          <p:nvPr>
            <p:ph type="body" idx="1"/>
          </p:nvPr>
        </p:nvSpPr>
        <p:spPr>
          <a:xfrm>
            <a:off x="685800" y="1981200"/>
            <a:ext cx="7771130" cy="41135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170" tIns="46990" rIns="90170" bIns="46990" numCol="1" spcCol="215900" anchor="t">
            <a:prstTxWarp prst="textNoShape">
              <a:avLst/>
            </a:prstTxWarp>
          </a:bodyPr>
          <a:lstStyle/>
          <a:p>
            <a:pPr/>
            <a:r>
              <a:t>Click to edit the outline text format</a:t>
            </a:r>
          </a:p>
          <a:p>
            <a:pPr lvl="1"/>
            <a:r>
              <a:t>Second Outline Level</a:t>
            </a:r>
          </a:p>
          <a:p>
            <a:pPr lvl="2"/>
            <a:r>
              <a:t>Third Outline Level</a:t>
            </a:r>
          </a:p>
          <a:p>
            <a:pPr lvl="3"/>
            <a:r>
              <a:t>Fourth Outline Level</a:t>
            </a:r>
          </a:p>
          <a:p>
            <a:pPr lvl="4"/>
            <a:r>
              <a:t>Fifth Outline Level</a:t>
            </a:r>
          </a:p>
          <a:p>
            <a:pPr lvl="4"/>
            <a:r>
              <a:t>Sixth Outline Level</a:t>
            </a:r>
          </a:p>
          <a:p>
            <a:pPr lvl="4"/>
            <a:r>
              <a:t>Seventh Outline Level</a:t>
            </a:r>
          </a:p>
          <a:p>
            <a:pPr lvl="4"/>
            <a:r>
              <a:t>Eighth Outline Level</a:t>
            </a:r>
          </a:p>
          <a:p>
            <a:pPr lvl="4"/>
            <a:r>
              <a:t>Ninth Outline Level</a:t>
            </a:r>
          </a:p>
        </p:txBody>
      </p:sp>
      <p:sp>
        <p:nvSpPr>
          <p:cNvPr id="4" name="Textbox1"/>
          <p:cNvSpPr txBox="1"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IAOmAI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4BAAAcCYAAPAPAABFKQAAEAAAACYAAAAIAAAA//////////8="/>
              </a:ext>
            </a:extLst>
          </p:cNvSpPr>
          <p:nvPr/>
        </p:nvSpPr>
        <p:spPr>
          <a:xfrm>
            <a:off x="685800" y="6248400"/>
            <a:ext cx="1905000" cy="460375"/>
          </a:xfrm>
          <a:prstGeom prst="rect">
            <a:avLst/>
          </a:prstGeom>
          <a:noFill/>
          <a:ln>
            <a:noFill/>
          </a:ln>
          <a:effectLst/>
        </p:spPr>
      </p:sp>
      <p:sp>
        <p:nvSpPr>
          <p:cNvPr id="5" name="Textbox2"/>
          <p:cNvSpPr txBox="1"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4EwAAcCYAAAglAABFKQAAEAAAACYAAAAIAAAA//////////8="/>
              </a:ext>
            </a:extLst>
          </p:cNvSpPr>
          <p:nvPr/>
        </p:nvSpPr>
        <p:spPr>
          <a:xfrm>
            <a:off x="3124200" y="6248400"/>
            <a:ext cx="2895600" cy="460375"/>
          </a:xfrm>
          <a:prstGeom prst="rect">
            <a:avLst/>
          </a:prstGeom>
          <a:noFill/>
          <a:ln>
            <a:noFill/>
          </a:ln>
          <a:effectLst/>
        </p:spPr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M6+8XBMAAAAlAAAAZAAAAA0AAAAAjgAAAEoAAACOAAAASg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cCYAAAY0AABDKQAAEAAAACYAAAAIAAAA//////////8="/>
              </a:ext>
            </a:extLst>
          </p:cNvSpPr>
          <p:nvPr>
            <p:ph type="sldNum"/>
          </p:nvPr>
        </p:nvSpPr>
        <p:spPr>
          <a:xfrm>
            <a:off x="6553200" y="6248400"/>
            <a:ext cx="1903730" cy="45910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170" tIns="46990" rIns="90170" bIns="46990" numCol="1" spcCol="215900" anchor="t">
            <a:prstTxWarp prst="textNoShape">
              <a:avLst/>
            </a:prstTxWarp>
          </a:bodyPr>
          <a:lstStyle>
            <a:lvl1pPr defTabSz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fld id="{42DB5F59-17AF-8EA9-E163-E1FC112D17B4}" type="slidenum">
              <a:t/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marL="0" marR="0" indent="0" algn="ctr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4400" b="0" i="0" u="none" strike="noStrike" kern="1" spc="0" baseline="0">
          <a:solidFill>
            <a:srgbClr val="000000"/>
          </a:solidFill>
          <a:effectLst/>
          <a:txBgFill val="auto"/>
          <a:latin typeface="Times New Roman" pitchFamily="1" charset="0"/>
          <a:ea typeface="Times New Roman" pitchFamily="1" charset="0"/>
          <a:cs typeface="Times New Roman" pitchFamily="1" charset="0"/>
        </a:defRPr>
      </a:lvl1pPr>
      <a:lvl2pPr marL="742950" marR="0" indent="-285750" algn="ctr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4400" b="0" i="0" u="none" strike="noStrike" kern="1" spc="0" baseline="0">
          <a:solidFill>
            <a:srgbClr val="000000"/>
          </a:solidFill>
          <a:effectLst/>
          <a:txBgFill val="auto"/>
          <a:latin typeface="Times New Roman" pitchFamily="1" charset="0"/>
          <a:ea typeface="Times New Roman" pitchFamily="1" charset="0"/>
          <a:cs typeface="Times New Roman" pitchFamily="1" charset="0"/>
        </a:defRPr>
      </a:lvl2pPr>
      <a:lvl3pPr marL="1143000" marR="0" indent="-228600" algn="ctr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4400" b="0" i="0" u="none" strike="noStrike" kern="1" spc="0" baseline="0">
          <a:solidFill>
            <a:srgbClr val="000000"/>
          </a:solidFill>
          <a:effectLst/>
          <a:txBgFill val="auto"/>
          <a:latin typeface="Times New Roman" pitchFamily="1" charset="0"/>
          <a:ea typeface="Times New Roman" pitchFamily="1" charset="0"/>
          <a:cs typeface="Times New Roman" pitchFamily="1" charset="0"/>
        </a:defRPr>
      </a:lvl3pPr>
      <a:lvl4pPr marL="1600200" marR="0" indent="-228600" algn="ctr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4400" b="0" i="0" u="none" strike="noStrike" kern="1" spc="0" baseline="0">
          <a:solidFill>
            <a:srgbClr val="000000"/>
          </a:solidFill>
          <a:effectLst/>
          <a:txBgFill val="auto"/>
          <a:latin typeface="Times New Roman" pitchFamily="1" charset="0"/>
          <a:ea typeface="Times New Roman" pitchFamily="1" charset="0"/>
          <a:cs typeface="Times New Roman" pitchFamily="1" charset="0"/>
        </a:defRPr>
      </a:lvl4pPr>
      <a:lvl5pPr marL="2057400" marR="0" indent="-228600" algn="ctr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4400" b="0" i="0" u="none" strike="noStrike" kern="1" spc="0" baseline="0">
          <a:solidFill>
            <a:srgbClr val="000000"/>
          </a:solidFill>
          <a:effectLst/>
          <a:txBgFill val="auto"/>
          <a:latin typeface="Times New Roman" pitchFamily="1" charset="0"/>
          <a:ea typeface="Times New Roman" pitchFamily="1" charset="0"/>
          <a:cs typeface="Times New Roman" pitchFamily="1" charset="0"/>
        </a:defRPr>
      </a:lvl5pPr>
    </p:titleStyle>
    <p:bodyStyle>
      <a:lvl1pPr marL="342900" marR="0" indent="-34290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3200" b="0" i="0" u="none" strike="noStrike" kern="1" spc="0" baseline="0">
          <a:solidFill>
            <a:srgbClr val="000000"/>
          </a:solidFill>
          <a:effectLst/>
          <a:txBgFill val="auto"/>
          <a:latin typeface="Times New Roman" pitchFamily="1" charset="0"/>
          <a:ea typeface="Times New Roman" pitchFamily="1" charset="0"/>
          <a:cs typeface="Times New Roman" pitchFamily="1" charset="0"/>
        </a:defRPr>
      </a:lvl1pPr>
      <a:lvl2pPr marL="742950" marR="0" indent="-285750" algn="l" defTabSz="449580">
        <a:lnSpc>
          <a:spcPct val="100000"/>
        </a:lnSpc>
        <a:spcBef>
          <a:spcPts val="700"/>
        </a:spcBef>
        <a:spcAft>
          <a:spcPts val="0"/>
        </a:spcAft>
        <a:buNone/>
        <a:tabLst/>
        <a:defRPr sz="2800" b="0" i="0" u="none" strike="noStrike" kern="1" spc="0" baseline="0">
          <a:solidFill>
            <a:srgbClr val="000000"/>
          </a:solidFill>
          <a:effectLst/>
          <a:txBgFill val="auto"/>
          <a:latin typeface="Times New Roman" pitchFamily="1" charset="0"/>
          <a:ea typeface="Times New Roman" pitchFamily="1" charset="0"/>
          <a:cs typeface="Times New Roman" pitchFamily="1" charset="0"/>
        </a:defRPr>
      </a:lvl2pPr>
      <a:lvl3pPr marL="1143000" marR="0" indent="-228600" algn="l" defTabSz="449580">
        <a:lnSpc>
          <a:spcPct val="100000"/>
        </a:lnSpc>
        <a:spcBef>
          <a:spcPts val="600"/>
        </a:spcBef>
        <a:spcAft>
          <a:spcPts val="0"/>
        </a:spcAft>
        <a:buNone/>
        <a:tabLst/>
        <a:defRPr sz="2400" b="0" i="0" u="none" strike="noStrike" kern="1" spc="0" baseline="0">
          <a:solidFill>
            <a:srgbClr val="000000"/>
          </a:solidFill>
          <a:effectLst/>
          <a:txBgFill val="auto"/>
          <a:latin typeface="Times New Roman" pitchFamily="1" charset="0"/>
          <a:ea typeface="Times New Roman" pitchFamily="1" charset="0"/>
          <a:cs typeface="Times New Roman" pitchFamily="1" charset="0"/>
        </a:defRPr>
      </a:lvl3pPr>
      <a:lvl4pPr marL="1600200" marR="0" indent="-228600" algn="l" defTabSz="449580">
        <a:lnSpc>
          <a:spcPct val="100000"/>
        </a:lnSpc>
        <a:spcBef>
          <a:spcPts val="500"/>
        </a:spcBef>
        <a:spcAft>
          <a:spcPts val="0"/>
        </a:spcAft>
        <a:buNone/>
        <a:tabLst/>
        <a:defRPr sz="2000" b="0" i="0" u="none" strike="noStrike" kern="1" spc="0" baseline="0">
          <a:solidFill>
            <a:srgbClr val="000000"/>
          </a:solidFill>
          <a:effectLst/>
          <a:txBgFill val="auto"/>
          <a:latin typeface="Times New Roman" pitchFamily="1" charset="0"/>
          <a:ea typeface="Times New Roman" pitchFamily="1" charset="0"/>
          <a:cs typeface="Times New Roman" pitchFamily="1" charset="0"/>
        </a:defRPr>
      </a:lvl4pPr>
      <a:lvl5pPr marL="2057400" marR="0" indent="-228600" algn="l" defTabSz="449580">
        <a:lnSpc>
          <a:spcPct val="100000"/>
        </a:lnSpc>
        <a:spcBef>
          <a:spcPts val="500"/>
        </a:spcBef>
        <a:spcAft>
          <a:spcPts val="0"/>
        </a:spcAft>
        <a:buNone/>
        <a:tabLst/>
        <a:defRPr sz="2000" b="0" i="0" u="none" strike="noStrike" kern="1" spc="0" baseline="0">
          <a:solidFill>
            <a:srgbClr val="000000"/>
          </a:solidFill>
          <a:effectLst/>
          <a:txBgFill val="auto"/>
          <a:latin typeface="Times New Roman" pitchFamily="1" charset="0"/>
          <a:ea typeface="Times New Roman" pitchFamily="1" charset="0"/>
          <a:cs typeface="Times New Roman" pitchFamily="1" charset="0"/>
        </a:defRPr>
      </a:lvl5pPr>
    </p:bodyStyle>
    <p:otherStyle>
      <a:lvl1pPr marL="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2400" b="0" i="0" u="none" strike="noStrike" kern="1" spc="0" baseline="0">
          <a:solidFill>
            <a:srgbClr val="000000"/>
          </a:solidFill>
          <a:effectLst/>
          <a:txBgFill val="auto"/>
          <a:latin typeface="Times New Roman" pitchFamily="1" charset="0"/>
          <a:ea typeface="Times New Roman" pitchFamily="1" charset="0"/>
          <a:cs typeface="Times New Roman" pitchFamily="1" charset="0"/>
        </a:defRPr>
      </a:lvl1pPr>
      <a:lvl2pPr marL="742950" marR="0" indent="-28575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2400" b="0" i="0" u="none" strike="noStrike" kern="1" spc="0" baseline="0">
          <a:solidFill>
            <a:srgbClr val="000000"/>
          </a:solidFill>
          <a:effectLst/>
          <a:txBgFill val="auto"/>
          <a:latin typeface="Times New Roman" pitchFamily="1" charset="0"/>
          <a:ea typeface="Times New Roman" pitchFamily="1" charset="0"/>
          <a:cs typeface="Times New Roman" pitchFamily="1" charset="0"/>
        </a:defRPr>
      </a:lvl2pPr>
      <a:lvl3pPr marL="1143000" marR="0" indent="-22860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2400" b="0" i="0" u="none" strike="noStrike" kern="1" spc="0" baseline="0">
          <a:solidFill>
            <a:srgbClr val="000000"/>
          </a:solidFill>
          <a:effectLst/>
          <a:txBgFill val="auto"/>
          <a:latin typeface="Times New Roman" pitchFamily="1" charset="0"/>
          <a:ea typeface="Times New Roman" pitchFamily="1" charset="0"/>
          <a:cs typeface="Times New Roman" pitchFamily="1" charset="0"/>
        </a:defRPr>
      </a:lvl3pPr>
      <a:lvl4pPr marL="1600200" marR="0" indent="-22860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2400" b="0" i="0" u="none" strike="noStrike" kern="1" spc="0" baseline="0">
          <a:solidFill>
            <a:srgbClr val="000000"/>
          </a:solidFill>
          <a:effectLst/>
          <a:txBgFill val="auto"/>
          <a:latin typeface="Times New Roman" pitchFamily="1" charset="0"/>
          <a:ea typeface="Times New Roman" pitchFamily="1" charset="0"/>
          <a:cs typeface="Times New Roman" pitchFamily="1" charset="0"/>
        </a:defRPr>
      </a:lvl4pPr>
      <a:lvl5pPr marL="2057400" marR="0" indent="-22860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2400" b="0" i="0" u="none" strike="noStrike" kern="1" spc="0" baseline="0">
          <a:solidFill>
            <a:srgbClr val="000000"/>
          </a:solidFill>
          <a:effectLst/>
          <a:txBgFill val="auto"/>
          <a:latin typeface="Times New Roman" pitchFamily="1" charset="0"/>
          <a:ea typeface="Times New Roman" pitchFamily="1" charset="0"/>
          <a:cs typeface="Times New Roman" pitchFamily="1" charset="0"/>
        </a:defRPr>
      </a:lvl5pPr>
    </p:otherStyle>
  </p:txStyles>
</p:sldMaster>
</file>

<file path=ppt/slides/_rels/slide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gif"/><Relationship Id="rId4" Type="http://schemas.openxmlformats.org/officeDocument/2006/relationships/image" Target="../media/image2.gif"/><Relationship Id="rId5" Type="http://schemas.openxmlformats.org/officeDocument/2006/relationships/audio" Target="../media/audio1.wav"/></Relationships>
</file>

<file path=ppt/slides/_rels/slide10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Relationship Id="rId3" Type="http://schemas.openxmlformats.org/officeDocument/2006/relationships/audio" Target="../media/audio2.wav"/></Relationships>
</file>

<file path=ppt/slides/_rels/slide1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Relationship Id="rId3" Type="http://schemas.openxmlformats.org/officeDocument/2006/relationships/slide" Target="slide33.xml"/><Relationship Id="rId4" Type="http://schemas.openxmlformats.org/officeDocument/2006/relationships/audio" Target="../media/audio3.wav"/></Relationships>
</file>

<file path=ppt/slides/_rels/slide12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Relationship Id="rId3" Type="http://schemas.openxmlformats.org/officeDocument/2006/relationships/audio" Target="../media/audio4.wav"/></Relationships>
</file>

<file path=ppt/slides/_rels/slide13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Relationship Id="rId3" Type="http://schemas.openxmlformats.org/officeDocument/2006/relationships/audio" Target="../media/audio5.wav"/></Relationships>
</file>

<file path=ppt/slides/_rels/slide14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4.xml"/><Relationship Id="rId3" Type="http://schemas.openxmlformats.org/officeDocument/2006/relationships/audio" Target="../media/audio2.wav"/></Relationships>
</file>

<file path=ppt/slides/_rels/slide15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5.xml"/><Relationship Id="rId3" Type="http://schemas.openxmlformats.org/officeDocument/2006/relationships/slide" Target="slide33.xml"/><Relationship Id="rId4" Type="http://schemas.openxmlformats.org/officeDocument/2006/relationships/audio" Target="../media/audio3.wav"/></Relationships>
</file>

<file path=ppt/slides/_rels/slide16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6.xml"/><Relationship Id="rId3" Type="http://schemas.openxmlformats.org/officeDocument/2006/relationships/audio" Target="../media/audio4.wav"/></Relationships>
</file>

<file path=ppt/slides/_rels/slide17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7.xml"/><Relationship Id="rId3" Type="http://schemas.openxmlformats.org/officeDocument/2006/relationships/audio" Target="../media/audio5.wav"/></Relationships>
</file>

<file path=ppt/slides/_rels/slide18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8.xml"/><Relationship Id="rId3" Type="http://schemas.openxmlformats.org/officeDocument/2006/relationships/audio" Target="../media/audio2.wav"/></Relationships>
</file>

<file path=ppt/slides/_rels/slide19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9.xml"/><Relationship Id="rId3" Type="http://schemas.openxmlformats.org/officeDocument/2006/relationships/slide" Target="slide33.xml"/><Relationship Id="rId4" Type="http://schemas.openxmlformats.org/officeDocument/2006/relationships/audio" Target="../media/audio3.wav"/></Relationships>
</file>

<file path=ppt/slides/_rels/slide2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audio" Target="../media/audio2.wav"/></Relationships>
</file>

<file path=ppt/slides/_rels/slide20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0.xml"/><Relationship Id="rId3" Type="http://schemas.openxmlformats.org/officeDocument/2006/relationships/audio" Target="../media/audio4.wav"/></Relationships>
</file>

<file path=ppt/slides/_rels/slide2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1.xml"/><Relationship Id="rId3" Type="http://schemas.openxmlformats.org/officeDocument/2006/relationships/audio" Target="../media/audio5.wav"/></Relationships>
</file>

<file path=ppt/slides/_rels/slide22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2.xml"/><Relationship Id="rId3" Type="http://schemas.openxmlformats.org/officeDocument/2006/relationships/audio" Target="../media/audio2.wav"/></Relationships>
</file>

<file path=ppt/slides/_rels/slide23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3.xml"/><Relationship Id="rId3" Type="http://schemas.openxmlformats.org/officeDocument/2006/relationships/slide" Target="slide33.xml"/><Relationship Id="rId4" Type="http://schemas.openxmlformats.org/officeDocument/2006/relationships/audio" Target="../media/audio3.wav"/></Relationships>
</file>

<file path=ppt/slides/_rels/slide24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4.xml"/><Relationship Id="rId3" Type="http://schemas.openxmlformats.org/officeDocument/2006/relationships/audio" Target="../media/audio4.wav"/></Relationships>
</file>

<file path=ppt/slides/_rels/slide25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5.xml"/><Relationship Id="rId3" Type="http://schemas.openxmlformats.org/officeDocument/2006/relationships/audio" Target="../media/audio5.wav"/></Relationships>
</file>

<file path=ppt/slides/_rels/slide26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6.xml"/><Relationship Id="rId3" Type="http://schemas.openxmlformats.org/officeDocument/2006/relationships/audio" Target="../media/audio2.wav"/></Relationships>
</file>

<file path=ppt/slides/_rels/slide27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7.xml"/><Relationship Id="rId3" Type="http://schemas.openxmlformats.org/officeDocument/2006/relationships/slide" Target="slide33.xml"/><Relationship Id="rId4" Type="http://schemas.openxmlformats.org/officeDocument/2006/relationships/audio" Target="../media/audio3.wav"/></Relationships>
</file>

<file path=ppt/slides/_rels/slide28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8.xml"/><Relationship Id="rId3" Type="http://schemas.openxmlformats.org/officeDocument/2006/relationships/audio" Target="../media/audio4.wav"/></Relationships>
</file>

<file path=ppt/slides/_rels/slide29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9.xml"/><Relationship Id="rId3" Type="http://schemas.openxmlformats.org/officeDocument/2006/relationships/audio" Target="../media/audio5.wav"/></Relationships>
</file>

<file path=ppt/slides/_rels/slide3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Relationship Id="rId3" Type="http://schemas.openxmlformats.org/officeDocument/2006/relationships/slide" Target="slide33.xml"/><Relationship Id="rId4" Type="http://schemas.openxmlformats.org/officeDocument/2006/relationships/audio" Target="../media/audio3.wav"/></Relationships>
</file>

<file path=ppt/slides/_rels/slide30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0.xml"/><Relationship Id="rId3" Type="http://schemas.openxmlformats.org/officeDocument/2006/relationships/audio" Target="../media/audio2.wav"/></Relationships>
</file>

<file path=ppt/slides/_rels/slide3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1.xml"/><Relationship Id="rId3" Type="http://schemas.openxmlformats.org/officeDocument/2006/relationships/slide" Target="slide33.xml"/><Relationship Id="rId4" Type="http://schemas.openxmlformats.org/officeDocument/2006/relationships/audio" Target="../media/audio3.wav"/></Relationships>
</file>

<file path=ppt/slides/_rels/slide32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2.xml"/><Relationship Id="rId3" Type="http://schemas.openxmlformats.org/officeDocument/2006/relationships/audio" Target="../media/audio4.wav"/></Relationships>
</file>

<file path=ppt/slides/_rels/slide33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3.xml"/><Relationship Id="rId3" Type="http://schemas.openxmlformats.org/officeDocument/2006/relationships/audio" Target="../media/audio5.wav"/></Relationships>
</file>

<file path=ppt/slides/_rels/slide34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4.xml"/><Relationship Id="rId3" Type="http://schemas.openxmlformats.org/officeDocument/2006/relationships/audio" Target="../media/audio2.wav"/></Relationships>
</file>

<file path=ppt/slides/_rels/slide35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5.xml"/><Relationship Id="rId3" Type="http://schemas.openxmlformats.org/officeDocument/2006/relationships/slide" Target="slide33.xml"/><Relationship Id="rId4" Type="http://schemas.openxmlformats.org/officeDocument/2006/relationships/audio" Target="../media/audio3.wav"/></Relationships>
</file>

<file path=ppt/slides/_rels/slide36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6.xml"/><Relationship Id="rId3" Type="http://schemas.openxmlformats.org/officeDocument/2006/relationships/audio" Target="../media/audio4.wav"/></Relationships>
</file>

<file path=ppt/slides/_rels/slide37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7.xml"/><Relationship Id="rId3" Type="http://schemas.openxmlformats.org/officeDocument/2006/relationships/audio" Target="../media/audio5.wav"/></Relationships>
</file>

<file path=ppt/slides/_rels/slide38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8.xml"/><Relationship Id="rId3" Type="http://schemas.openxmlformats.org/officeDocument/2006/relationships/audio" Target="../media/audio2.wav"/></Relationships>
</file>

<file path=ppt/slides/_rels/slide39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9.xml"/><Relationship Id="rId3" Type="http://schemas.openxmlformats.org/officeDocument/2006/relationships/slide" Target="slide33.xml"/><Relationship Id="rId4" Type="http://schemas.openxmlformats.org/officeDocument/2006/relationships/audio" Target="../media/audio3.wav"/></Relationships>
</file>

<file path=ppt/slides/_rels/slide4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Relationship Id="rId3" Type="http://schemas.openxmlformats.org/officeDocument/2006/relationships/audio" Target="../media/audio4.wav"/></Relationships>
</file>

<file path=ppt/slides/_rels/slide40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0.xml"/><Relationship Id="rId3" Type="http://schemas.openxmlformats.org/officeDocument/2006/relationships/audio" Target="../media/audio4.wav"/></Relationships>
</file>

<file path=ppt/slides/_rels/slide4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1.xml"/><Relationship Id="rId3" Type="http://schemas.openxmlformats.org/officeDocument/2006/relationships/audio" Target="../media/audio5.wav"/></Relationships>
</file>

<file path=ppt/slides/_rels/slide5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Relationship Id="rId3" Type="http://schemas.openxmlformats.org/officeDocument/2006/relationships/audio" Target="../media/audio5.wav"/></Relationships>
</file>

<file path=ppt/slides/_rels/slide6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Relationship Id="rId3" Type="http://schemas.openxmlformats.org/officeDocument/2006/relationships/audio" Target="../media/audio2.wav"/></Relationships>
</file>

<file path=ppt/slides/_rels/slide7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Relationship Id="rId3" Type="http://schemas.openxmlformats.org/officeDocument/2006/relationships/slide" Target="slide33.xml"/><Relationship Id="rId4" Type="http://schemas.openxmlformats.org/officeDocument/2006/relationships/audio" Target="../media/audio3.wav"/></Relationships>
</file>

<file path=ppt/slides/_rels/slide8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Relationship Id="rId3" Type="http://schemas.openxmlformats.org/officeDocument/2006/relationships/audio" Target="../media/audio4.wav"/></Relationships>
</file>

<file path=ppt/slides/_rels/slide9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Relationship Id="rId3" Type="http://schemas.openxmlformats.org/officeDocument/2006/relationships/audio" Target="../media/audio5.wav"/></Relationships>
</file>

<file path=ppt/slides/slide1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2"/>
          <p:cNvSpPr txBox="1"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BYAgAAAwIAAEA4AADTFgAAEAAAACYAAAAIAAAA//////////8="/>
              </a:ext>
            </a:extLst>
          </p:cNvSpPr>
          <p:nvPr/>
        </p:nvSpPr>
        <p:spPr>
          <a:xfrm>
            <a:off x="381000" y="327025"/>
            <a:ext cx="8763000" cy="338328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 defTabSz="0">
              <a:lnSpc>
                <a:spcPct val="100000"/>
              </a:lnSpc>
              <a:spcBef>
                <a:spcPts val="0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sz="5400">
                <a:solidFill>
                  <a:srgbClr val="FFFFFF"/>
                </a:solidFill>
                <a:effectLst>
                  <a:outerShdw dist="63500" dir="3600000" algn="tl" rotWithShape="0">
                    <a:srgbClr val="000000">
                      <a:alpha val="40000"/>
                    </a:srgbClr>
                  </a:outerShdw>
                </a:effectLst>
                <a:latin typeface="Ravie" pitchFamily="16" charset="0"/>
                <a:ea typeface="Ravie" pitchFamily="16" charset="0"/>
                <a:cs typeface="Ravie" pitchFamily="16" charset="0"/>
              </a:rPr>
              <a:t>Who Wants To Be A Millionaire?</a:t>
            </a:r>
            <a:br/>
            <a:br/>
            <a:endParaRPr sz="5400">
              <a:solidFill>
                <a:srgbClr val="FFFFFF"/>
              </a:solidFill>
              <a:effectLst>
                <a:outerShdw dist="63500" dir="3600000" algn="tl" rotWithShape="0">
                  <a:srgbClr val="000000">
                    <a:alpha val="40000"/>
                  </a:srgbClr>
                </a:outerShdw>
              </a:effectLst>
              <a:latin typeface="Lucida Console" pitchFamily="0" charset="0"/>
              <a:ea typeface="Lucida Console" pitchFamily="0" charset="0"/>
              <a:cs typeface="Lucida Console" pitchFamily="0" charset="0"/>
            </a:endParaRPr>
          </a:p>
        </p:txBody>
      </p:sp>
      <p:sp>
        <p:nvSpPr>
          <p:cNvPr id="3" name="Textbox1"/>
          <p:cNvSpPr txBox="1">
            <a:extLst>
              <a:ext uri="smNativeData">
                <pr:smNativeData xmlns:pr="smNativeData" val="SMDATA_13_M6+8XBMAAAAlAAAAEgAAAE0AAAAAjgAAAEoAAACOAAAASg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CoDAAAwBIAABAsAABkIQAAECAAACYAAAAIAAAA//////////8="/>
              </a:ext>
            </a:extLst>
          </p:cNvSpPr>
          <p:nvPr/>
        </p:nvSpPr>
        <p:spPr>
          <a:xfrm>
            <a:off x="2057400" y="3048000"/>
            <a:ext cx="5105400" cy="237998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170" tIns="46990" rIns="90170" bIns="46990" numCol="1" spcCol="215900" anchor="t"/>
          <a:lstStyle/>
          <a:p>
            <a:pPr algn="ctr" defTabSz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sz="5000">
                <a:solidFill>
                  <a:srgbClr val="FFFFFF"/>
                </a:solidFill>
                <a:latin typeface="Ravie" pitchFamily="16" charset="0"/>
                <a:ea typeface="Ravie" pitchFamily="16" charset="0"/>
                <a:cs typeface="Ravie" pitchFamily="16" charset="0"/>
              </a:rPr>
              <a:t>Multiplying and Dividing by 10, 100 and 1000</a:t>
            </a:r>
            <a:endParaRPr sz="5000">
              <a:solidFill>
                <a:srgbClr val="FFFFFF"/>
              </a:solidFill>
              <a:latin typeface="Ravie" pitchFamily="16" charset="0"/>
              <a:ea typeface="Ravie" pitchFamily="16" charset="0"/>
              <a:cs typeface="Ravie" pitchFamily="16" charset="0"/>
            </a:endParaRPr>
          </a:p>
        </p:txBody>
      </p:sp>
      <p:pic>
        <p:nvPicPr>
          <p:cNvPr id="4" name="Picture2"/>
          <p:cNvPicPr>
            <a:picLocks noChangeAspect="1"/>
            <a:extLst>
              <a:ext uri="smNativeData">
                <pr:smNativeData xmlns:pr="smNativeData" val="SMDATA_15_M6+8XBMAAAAlAAAAEQAAAC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AMyZBf///wEAAAAAAAAAAAAAAAAAAAAAAAAAAAAAAAAAAAAAAAAAAAAAAAJ/f38AgICAA8zMzADAwP8Af39/AAAAAAAAAAAAAAAAAP///wAAAAAAIQAAABgAAAAUAAAAuCkAAJAVAABONAAAKCMAABAAAAAmAAAACAAAAP//////////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6781800" y="3505200"/>
            <a:ext cx="1720850" cy="2209800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5" name="Picture1"/>
          <p:cNvPicPr>
            <a:picLocks noChangeAspect="1"/>
            <a:extLst>
              <a:ext uri="smNativeData">
                <pr:smNativeData xmlns:pr="smNativeData" val="SMDATA_15_M6+8XBMAAAAlAAAAEQAAAC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AMyZBf///wEAAAAAAAAAAAAAAAAAAAAAAAAAAAAAAAAAAAAAAAAAAAAAAAJ/f38AgICAA8zMzADAwP8Af39/AAAAAAAAAAAAAAAAAP///wAAAAAAIQAAABgAAAAUAAAA0AIAAHAXAACbDQAAoCMAABAAAAAmAAAACAAAAP//////////"/>
              </a:ext>
            </a:extLst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" y="3810000"/>
            <a:ext cx="1754505" cy="1981200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ransition spd="fast" p14:dur="800">
    <p:fade/>
    <p:sndAc>
      <p:stSnd>
        <p:snd r:embed="rId5" name="sting.wav"/>
      </p:stSnd>
    </p:sndAc>
    <p:extLst>
      <p:ext uri="smNativeData">
        <pr:smNativeData xmlns:pr="smNativeData" val="M6+8XAAAAAAgAwAAAAAAAAYAAAAAAAAAAAQAAAEAAAAAAAAAAQAAAAEAAAAAAAAAAAAAAAAAAAAAAAAA"/>
      </p:ext>
    </p:extLst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 advAuto="0"/>
      <p:bldP spid="3" grpId="0" animBg="1" advAuto="0"/>
    </p:bldLst>
    <p:extLst>
      <p:ext uri="smNativeData">
        <pr:smNativeData xmlns:pr="smNativeData" val="M6+8XAIAAAAFAAAA/f///wEAAAACAAAACAAAAAAAAAAAAAAAAAAAAAoAAAD9////AQAAAA4AAAAKAAAAAAAAAAAAAAAAAAAA"/>
      </p:ext>
    </p:extLst>
  </p:timing>
</p:sld>
</file>

<file path=ppt/slides/slide10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1"/>
          <p:cNvSpPr>
            <a:extLst>
              <a:ext uri="smNativeData">
                <pr:smNativeData xmlns:pr="smNativeData" val="SMDATA_13_M6+8XBMAAAAlAAAAbAAAAA0AAAAAkAAAAEgAAACQAAAASAAAAAAAAAABAAAAAAAAAAEAAABQAAAAxbOikYBv7j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AGb/AH9/fwAAAAADzMzMAMDA/wB/f38AAAAAAAAAAAAAAAAAAAAAAAAAAAAhAAAAGAAAABQAAADAAwAAqAwAAPg0AACIHQAAEAAAACYAAAAIAAAA//////////8="/>
              </a:ext>
            </a:extLst>
          </p:cNvSpPr>
          <p:nvPr/>
        </p:nvSpPr>
        <p:spPr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3" name="Textbox1"/>
          <p:cNvSpPr txBox="1"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1BAAAAg0AADlGAAAEAAAACYAAAAIAAAA//////////8="/>
              </a:ext>
            </a:extLst>
          </p:cNvSpPr>
          <p:nvPr/>
        </p:nvSpPr>
        <p:spPr>
          <a:xfrm>
            <a:off x="685800" y="2735580"/>
            <a:ext cx="7772400" cy="13112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 defTabSz="0">
              <a:lnSpc>
                <a:spcPct val="100000"/>
              </a:lnSpc>
              <a:spcBef>
                <a:spcPts val="0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sz="80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Question 3</a:t>
            </a:r>
            <a:endParaRPr sz="80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</p:txBody>
      </p:sp>
      <p:sp>
        <p:nvSpPr>
          <p:cNvPr id="4" name="Line2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kBUAAMMDAACTFQAAEAAAACYAAAAIAAAA//////////8="/>
              </a:ext>
            </a:extLst>
          </p:cNvSpPr>
          <p:nvPr/>
        </p:nvSpPr>
        <p:spPr>
          <a:xfrm flipH="1">
            <a:off x="-1270" y="3505200"/>
            <a:ext cx="6127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5" name="Line1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2NAAAkBUAAEM4AACTFQAAEAAAACYAAAAIAAAA//////////8="/>
              </a:ext>
            </a:extLst>
          </p:cNvSpPr>
          <p:nvPr/>
        </p:nvSpPr>
        <p:spPr>
          <a:xfrm flipH="1">
            <a:off x="8609330" y="35052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</p:spTree>
  </p:cSld>
  <p:clrMapOvr>
    <a:masterClrMapping/>
  </p:clrMapOvr>
  <p:transition spd="fast" p14:dur="800">
    <p:diamond/>
    <p:sndAc>
      <p:stSnd>
        <p:snd r:embed="rId3" name="drumroll.wav"/>
      </p:stSnd>
    </p:sndAc>
    <p:extLst>
      <p:ext uri="smNativeData">
        <pr:smNativeData xmlns:pr="smNativeData" val="M6+8XAAAAAAgAwAAAAAAABEAAAAAAAAAAAQAAAIAAAAAAAAAAQAAAAEAAAAAAAAAAAAAAAAAAAAAAAAA"/>
      </p:ext>
    </p:extLst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3"/>
          <p:cNvSpPr>
            <a:extLst>
              <a:ext uri="smNativeData">
                <pr:smNativeData xmlns:pr="smNativeData" val="SMDATA_13_M6+8XBMAAAAlAAAAbAAAAA0AAAAAkAAAAEgAAACQAAAASAAAAAAAAAABAAAAAAAAAAEAAABQAAAAFLkIA6j37T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AGb/AH9/fwAAAAADzMzMAMDA/wB/f38AAAAAAAAAAAAAAAAAAAAAAAAAAAAhAAAAGAAAABQAAABIAwAA4BAAAHA1AAAIFgAAEAAAACYAAAAIAAAA//////////8="/>
              </a:ext>
            </a:extLst>
          </p:cNvSpPr>
          <p:nvPr/>
        </p:nvSpPr>
        <p:spPr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3" name="AutoShape2"/>
          <p:cNvSpPr>
            <a:extLst>
              <a:ext uri="smNativeData">
                <pr:smNativeData xmlns:pr="smNativeData" val="SMDATA_13_M6+8XBMAAAAlAAAAbAAAAA0AAAAAkAAAAEgAAACQAAAASAAAAAAAAAABAAAAAAAAAAEAAABQAAAAFLkIA6j37T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AGb/AH9/fwAAAAADzMzMAMDA/wB/f38AAAAAAAAAAAAAAAAAAAAAAAAAAAAhAAAAGAAAABQAAABIAwAA+BYAAHA1AAAgHAAAEAAAACYAAAAIAAAA//////////8="/>
              </a:ext>
            </a:extLst>
          </p:cNvSpPr>
          <p:nvPr/>
        </p:nvSpPr>
        <p:spPr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4" name="AutoShape5"/>
          <p:cNvSpPr>
            <a:extLst>
              <a:ext uri="smNativeData">
                <pr:smNativeData xmlns:pr="smNativeData" val="SMDATA_13_M6+8XBMAAAAlAAAAbAAAAA0AAAAAkAAAAEgAAACQAAAASAAAAAAAAAABAAAAAAAAAAEAAABQAAAAFLkIA6j37T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AGb/AH9/fwAAAAADzMzMAMDA/wB/f38AAAAAAAAAAAAAAAAAAAAAAAAAAAAhAAAAGAAAABQAAABIAwAAEB0AAHA1AAA4IgAAEAAAACYAAAAIAAAA//////////8="/>
              </a:ext>
            </a:extLst>
          </p:cNvSpPr>
          <p:nvPr/>
        </p:nvSpPr>
        <p:spPr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5" name="AutoShape4"/>
          <p:cNvSpPr>
            <a:extLst>
              <a:ext uri="smNativeData">
                <pr:smNativeData xmlns:pr="smNativeData" val="SMDATA_13_M6+8XBMAAAAlAAAAbAAAAA0AAAAAkAAAAEgAAACQAAAASAAAAAAAAAABAAAAAAAAAAEAAABQAAAAxbOikYBv7j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AGb/AH9/fwAAAAADzMzMAMDA/wB/f38AAAAAAAAAAAAAAAAAAAAAAAAAAAAhAAAAGAAAABQAAADAAwAAaAEAAPg0AADwDwAAEAAAACYAAAAIAAAA//////////8="/>
              </a:ext>
            </a:extLst>
          </p:cNvSpPr>
          <p:nvPr/>
        </p:nvSpPr>
        <p:spPr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6" name="AutoShape1"/>
          <p:cNvSpPr>
            <a:extLst>
              <a:ext uri="smNativeData">
                <pr:smNativeData xmlns:pr="smNativeData" val="SMDATA_13_M6+8XBMAAAAlAAAAbAAAAA0AAAAAkAAAAEgAAACQAAAASAAAAAAAAAABAAAAAAAAAAEAAABQAAAAFLkIA6j37T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AGb/AH9/fwAAAAADzMzMAMDA/wB/f38AAAAAAAAAAAAAAAAAAAAAAAAAAAAhAAAAGAAAABQAAABIAwAAKCMAAHA1AABQKAAAEAAAACYAAAAIAAAA//////////8="/>
              </a:ext>
            </a:extLst>
          </p:cNvSpPr>
          <p:nvPr/>
        </p:nvSpPr>
        <p:spPr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7" name="Textbox2"/>
          <p:cNvSpPr txBox="1"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BAAAWAIAAAg0AAAADwAAEAAAACYAAAAIAAAA//////////8="/>
              </a:ext>
            </a:extLst>
          </p:cNvSpPr>
          <p:nvPr/>
        </p:nvSpPr>
        <p:spPr>
          <a:xfrm>
            <a:off x="762000" y="381000"/>
            <a:ext cx="7696200" cy="2057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 defTabSz="0">
              <a:lnSpc>
                <a:spcPct val="100000"/>
              </a:lnSpc>
              <a:spcBef>
                <a:spcPts val="0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sz="54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1067 ÷ 100</a:t>
            </a:r>
            <a:endParaRPr sz="54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</p:txBody>
      </p:sp>
      <p:sp>
        <p:nvSpPr>
          <p:cNvPr id="8" name="Textbox1"/>
          <p:cNvSpPr txBox="1">
            <a:extLst>
              <a:ext uri="smNativeData">
                <pr:smNativeData xmlns:pr="smNativeData" val="SMDATA_13_M6+8XBMAAAAlAAAAE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aBAAAAg0AADIKAAAEAAAACYAAAAIAAAA//////////8="/>
              </a:ext>
            </a:extLst>
          </p:cNvSpPr>
          <p:nvPr/>
        </p:nvSpPr>
        <p:spPr>
          <a:xfrm>
            <a:off x="838200" y="2667000"/>
            <a:ext cx="7620000" cy="3962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 indent="-340995" defTabSz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913130" algn="l"/>
                <a:tab pos="1827530" algn="l"/>
                <a:tab pos="2741930" algn="l"/>
                <a:tab pos="3656330" algn="l"/>
                <a:tab pos="4570730" algn="l"/>
                <a:tab pos="5485130" algn="l"/>
                <a:tab pos="6399530" algn="l"/>
                <a:tab pos="7313930" algn="l"/>
                <a:tab pos="8228330" algn="l"/>
                <a:tab pos="9142730" algn="l"/>
                <a:tab pos="10057130" algn="l"/>
              </a:tabLst>
            </a:pPr>
            <a:r>
              <a:rPr sz="4800" b="1" baseline="12000">
                <a:solidFill>
                  <a:srgbClr val="FF9900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A </a:t>
            </a:r>
            <a:r>
              <a:rPr sz="5400">
                <a:latin typeface="Arial" pitchFamily="1" charset="0"/>
                <a:ea typeface="Arial" pitchFamily="1" charset="0"/>
                <a:cs typeface="Arial" pitchFamily="1" charset="0"/>
              </a:rPr>
              <a:t> </a:t>
            </a:r>
            <a:r>
              <a:rPr sz="54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10067</a:t>
            </a:r>
            <a:endParaRPr sz="54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  <a:p>
            <a:pPr marL="342900" indent="-340995" defTabSz="0">
              <a:lnSpc>
                <a:spcPct val="100000"/>
              </a:lnSpc>
              <a:spcBef>
                <a:spcPts val="1350"/>
              </a:spcBef>
              <a:spcAft>
                <a:spcPts val="0"/>
              </a:spcAft>
              <a:buNone/>
              <a:tabLst>
                <a:tab pos="913130" algn="l"/>
                <a:tab pos="1827530" algn="l"/>
                <a:tab pos="2741930" algn="l"/>
                <a:tab pos="3656330" algn="l"/>
                <a:tab pos="4570730" algn="l"/>
                <a:tab pos="5485130" algn="l"/>
                <a:tab pos="6399530" algn="l"/>
                <a:tab pos="7313930" algn="l"/>
                <a:tab pos="8228330" algn="l"/>
                <a:tab pos="9142730" algn="l"/>
                <a:tab pos="10057130" algn="l"/>
              </a:tabLst>
            </a:pPr>
            <a:r>
              <a:rPr sz="4800" b="1" baseline="12000">
                <a:solidFill>
                  <a:srgbClr val="FF9900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B </a:t>
            </a:r>
            <a:r>
              <a:rPr sz="5400">
                <a:latin typeface="Arial" pitchFamily="1" charset="0"/>
                <a:ea typeface="Arial" pitchFamily="1" charset="0"/>
                <a:cs typeface="Arial" pitchFamily="1" charset="0"/>
              </a:rPr>
              <a:t> </a:t>
            </a:r>
            <a:r>
              <a:rPr sz="54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1.067</a:t>
            </a:r>
            <a:endParaRPr sz="54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  <a:p>
            <a:pPr marL="342900" indent="-340995" defTabSz="0">
              <a:lnSpc>
                <a:spcPct val="100000"/>
              </a:lnSpc>
              <a:spcBef>
                <a:spcPts val="1350"/>
              </a:spcBef>
              <a:spcAft>
                <a:spcPts val="0"/>
              </a:spcAft>
              <a:buNone/>
              <a:tabLst>
                <a:tab pos="913130" algn="l"/>
                <a:tab pos="1827530" algn="l"/>
                <a:tab pos="2741930" algn="l"/>
                <a:tab pos="3656330" algn="l"/>
                <a:tab pos="4570730" algn="l"/>
                <a:tab pos="5485130" algn="l"/>
                <a:tab pos="6399530" algn="l"/>
                <a:tab pos="7313930" algn="l"/>
                <a:tab pos="8228330" algn="l"/>
                <a:tab pos="9142730" algn="l"/>
                <a:tab pos="10057130" algn="l"/>
              </a:tabLst>
            </a:pPr>
            <a:r>
              <a:rPr sz="4800" b="1" baseline="12000">
                <a:solidFill>
                  <a:srgbClr val="FF9900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C </a:t>
            </a:r>
            <a:r>
              <a:rPr sz="5400">
                <a:latin typeface="Arial" pitchFamily="1" charset="0"/>
                <a:ea typeface="Arial" pitchFamily="1" charset="0"/>
                <a:cs typeface="Arial" pitchFamily="1" charset="0"/>
              </a:rPr>
              <a:t> </a:t>
            </a:r>
            <a:r>
              <a:rPr sz="54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106.7</a:t>
            </a:r>
            <a:endParaRPr sz="54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  <a:p>
            <a:pPr marL="342900" indent="-340995" defTabSz="0">
              <a:lnSpc>
                <a:spcPct val="100000"/>
              </a:lnSpc>
              <a:spcBef>
                <a:spcPts val="1350"/>
              </a:spcBef>
              <a:spcAft>
                <a:spcPts val="0"/>
              </a:spcAft>
              <a:buNone/>
              <a:tabLst>
                <a:tab pos="913130" algn="l"/>
                <a:tab pos="1827530" algn="l"/>
                <a:tab pos="2741930" algn="l"/>
                <a:tab pos="3656330" algn="l"/>
                <a:tab pos="4570730" algn="l"/>
                <a:tab pos="5485130" algn="l"/>
                <a:tab pos="6399530" algn="l"/>
                <a:tab pos="7313930" algn="l"/>
                <a:tab pos="8228330" algn="l"/>
                <a:tab pos="9142730" algn="l"/>
                <a:tab pos="10057130" algn="l"/>
              </a:tabLst>
            </a:pPr>
            <a:r>
              <a:rPr sz="4800" b="1" baseline="12000">
                <a:solidFill>
                  <a:srgbClr val="FF9900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D </a:t>
            </a:r>
            <a:r>
              <a:rPr sz="5400">
                <a:latin typeface="Arial" pitchFamily="1" charset="0"/>
                <a:ea typeface="Arial" pitchFamily="1" charset="0"/>
                <a:cs typeface="Arial" pitchFamily="1" charset="0"/>
              </a:rPr>
              <a:t> </a:t>
            </a:r>
            <a:r>
              <a:rPr sz="54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10.67</a:t>
            </a:r>
            <a:endParaRPr sz="54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</p:txBody>
      </p:sp>
      <p:sp>
        <p:nvSpPr>
          <p:cNvPr id="9" name="Line2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+CUAAEsDAAD7JQAAEAAAACYAAAAIAAAA//////////8="/>
              </a:ext>
            </a:extLst>
          </p:cNvSpPr>
          <p:nvPr/>
        </p:nvSpPr>
        <p:spPr>
          <a:xfrm flipH="1">
            <a:off x="-1270" y="61722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0" name="Line1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4B8AAEsDAADjHwAAEAAAACYAAAAIAAAA//////////8="/>
              </a:ext>
            </a:extLst>
          </p:cNvSpPr>
          <p:nvPr/>
        </p:nvSpPr>
        <p:spPr>
          <a:xfrm flipH="1">
            <a:off x="-1270" y="51816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1" name="Line3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yBkAAEsDAADLGQAAEAAAACYAAAAIAAAA//////////8="/>
              </a:ext>
            </a:extLst>
          </p:cNvSpPr>
          <p:nvPr/>
        </p:nvSpPr>
        <p:spPr>
          <a:xfrm flipH="1">
            <a:off x="-1270" y="41910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2" name="Line8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sBMAAEsDAACzEwAAEAAAACYAAAAIAAAA//////////8="/>
              </a:ext>
            </a:extLst>
          </p:cNvSpPr>
          <p:nvPr/>
        </p:nvSpPr>
        <p:spPr>
          <a:xfrm flipH="1">
            <a:off x="-1270" y="32004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3" name="Line7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BuNQAA+CUAAEM4AAD7JQAAEAAAACYAAAAIAAAA//////////8="/>
              </a:ext>
            </a:extLst>
          </p:cNvSpPr>
          <p:nvPr/>
        </p:nvSpPr>
        <p:spPr>
          <a:xfrm flipH="1">
            <a:off x="8685530" y="6172200"/>
            <a:ext cx="4603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4" name="Line10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BuNQAA4B8AAEM4AADjHwAAEAAAACYAAAAIAAAA//////////8="/>
              </a:ext>
            </a:extLst>
          </p:cNvSpPr>
          <p:nvPr/>
        </p:nvSpPr>
        <p:spPr>
          <a:xfrm flipH="1">
            <a:off x="8685530" y="5181600"/>
            <a:ext cx="4603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5" name="Line9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BuNQAAyBkAAEM4AADLGQAAEAAAACYAAAAIAAAA//////////8="/>
              </a:ext>
            </a:extLst>
          </p:cNvSpPr>
          <p:nvPr/>
        </p:nvSpPr>
        <p:spPr>
          <a:xfrm flipH="1">
            <a:off x="8685530" y="4191000"/>
            <a:ext cx="4603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6" name="Line6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BuNQAAsBMAAEM4AACzEwAAEAAAACYAAAAIAAAA//////////8="/>
              </a:ext>
            </a:extLst>
          </p:cNvSpPr>
          <p:nvPr/>
        </p:nvSpPr>
        <p:spPr>
          <a:xfrm flipH="1">
            <a:off x="8685530" y="3200400"/>
            <a:ext cx="4603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7" name="Line5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2NAAA6AgAAEM4AADrCAAAEAAAACYAAAAIAAAA//////////8="/>
              </a:ext>
            </a:extLst>
          </p:cNvSpPr>
          <p:nvPr/>
        </p:nvSpPr>
        <p:spPr>
          <a:xfrm flipH="1">
            <a:off x="8609330" y="14478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8" name="Line4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6AgAAMMDAADrCAAAEAAAACYAAAAIAAAA//////////8="/>
              </a:ext>
            </a:extLst>
          </p:cNvSpPr>
          <p:nvPr/>
        </p:nvSpPr>
        <p:spPr>
          <a:xfrm flipH="1">
            <a:off x="-1270" y="1447800"/>
            <a:ext cx="6127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9" name="AutoShape7"/>
          <p:cNvSpPr>
            <a:extLst>
              <a:ext uri="smNativeData">
                <pr:smNativeData xmlns:pr="smNativeData" val="SMDATA_13_M6+8XBMAAAAlAAAAvAIAAA0AAAAAkAAAAEgAAACQAAAASAAAAAAAAAABAAAAAAAAAAEAAABQAAAAewntJbSXw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wNQAAAAAAAEA4AADQAgAAEAAAACYAAAAIAAAA//////////8="/>
              </a:ext>
            </a:extLst>
          </p:cNvSpPr>
          <p:nvPr/>
        </p:nvSpPr>
        <p:spPr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</p:spPr>
      </p:sp>
      <p:sp>
        <p:nvSpPr>
          <p:cNvPr id="20" name="AutoShape6">
            <a:hlinkClick r:id="rId3" action="ppaction://hlinksldjump"/>
          </p:cNvPr>
          <p:cNvSpPr>
            <a:extLst>
              <a:ext uri="smNativeData">
                <pr:smNativeData xmlns:pr="smNativeData" val="SMDATA_13_M6+8XBMAAAAlAAAAvAIAAA0AAAAAkAAAAEgAAACQAAAASAAAAAAAAAABAAAAAAAAAAEAAABQAAAAewntJbSXw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wNQAA6CYAAEA4AAAwKgAAEAAAACYAAAAIAAAA//////////8="/>
              </a:ext>
            </a:extLst>
          </p:cNvSpPr>
          <p:nvPr/>
        </p:nvSpPr>
        <p:spPr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</p:spPr>
      </p:sp>
    </p:spTree>
  </p:cSld>
  <p:clrMapOvr>
    <a:masterClrMapping/>
  </p:clrMapOvr>
  <p:transition spd="fast" p14:dur="800">
    <p:diamond/>
    <p:sndAc>
      <p:stSnd>
        <p:snd r:embed="rId4" name="09.%20Who%20Correct.wav"/>
      </p:stSnd>
    </p:sndAc>
    <p:extLst>
      <p:ext uri="smNativeData">
        <pr:smNativeData xmlns:pr="smNativeData" val="M6+8XAAAAAAgAwAAAAAAABEAAAAAAAAAAAQAAAMAAAAAAAAAAQAAAAEAAAAAAAAAAAAAAAAAAAAAAAAA"/>
      </p:ext>
    </p:extLst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27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27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272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 advAuto="0"/>
      <p:bldP spid="8" grpId="1" animBg="1" advAuto="0"/>
      <p:bldP spid="8" grpId="2" animBg="1" advAuto="0"/>
      <p:bldP spid="8" grpId="3" animBg="1" advAuto="0"/>
    </p:bldLst>
    <p:extLst>
      <p:ext uri="smNativeData">
        <pr:smNativeData xmlns:pr="smNativeData" val="M6+8XAQAAAAFAAAAAAAAAAEAAAAXAAAAEAEAAAAAAAAAAAAAAAAAAAkAAAABAAAAAQAAABcAAAAQAQAAAAAAAAAAAAAAAAAADQAAAAIAAAABAAAAFwAAABABAAAAAAAAAAAAAAAAAAARAAAAAwAAAAEAAAAXAAAAEAEAAAAAAAAAAAAAAAAAAA=="/>
      </p:ext>
    </p:extLst>
  </p:timing>
</p:sld>
</file>

<file path=ppt/slides/slide12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3"/>
          <p:cNvSpPr>
            <a:extLst>
              <a:ext uri="smNativeData">
                <pr:smNativeData xmlns:pr="smNativeData" val="SMDATA_13_M6+8XBMAAAAlAAAAbAAAAA0AAAAAkAAAAEgAAACQAAAASAAAAAAAAAABAAAAAAAAAAEAAABQAAAAFLkIA6j37T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AGb/AH9/fwAAAAADzMzMAMDA/wB/f38AAAAAAAAAAAAAAAAAAAAAAAAAAAAhAAAAGAAAABQAAABIAwAA4BAAAHA1AAAIFgAAEAAAACYAAAAIAAAA//////////8="/>
              </a:ext>
            </a:extLst>
          </p:cNvSpPr>
          <p:nvPr/>
        </p:nvSpPr>
        <p:spPr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3" name="AutoShape2"/>
          <p:cNvSpPr>
            <a:extLst>
              <a:ext uri="smNativeData">
                <pr:smNativeData xmlns:pr="smNativeData" val="SMDATA_13_M6+8XBMAAAAlAAAAbAAAAA0AAAAAkAAAAEgAAACQAAAASAAAAAAAAAABAAAAAAAAAAEAAABQAAAAFLkIA6j37T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AGb/AH9/fwAAAAADzMzMAMDA/wB/f38AAAAAAAAAAAAAAAAAAAAAAAAAAAAhAAAAGAAAABQAAABIAwAA+BYAAHA1AAAgHAAAEAAAACYAAAAIAAAA//////////8="/>
              </a:ext>
            </a:extLst>
          </p:cNvSpPr>
          <p:nvPr/>
        </p:nvSpPr>
        <p:spPr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4" name="AutoShape5"/>
          <p:cNvSpPr>
            <a:extLst>
              <a:ext uri="smNativeData">
                <pr:smNativeData xmlns:pr="smNativeData" val="SMDATA_13_M6+8XBMAAAAlAAAAbAAAAA0AAAAAkAAAAEgAAACQAAAASAAAAAAAAAABAAAAAAAAAAEAAABQAAAAFLkIA6j37T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AAAAAAQAAAAAAAAAAAAAAAAAAAAAAAAAAAAAAAAAAAAAAAAAAAGb/AH9/fwAAAAADzMzMAMDA/wB/f38AAAAAAAAAAAAAAAAAAAAAAAAAAAAhAAAAGAAAABQAAABIAwAAEB0AAHA1AAA4IgAAEAAAACYAAAAIAAAA//////////8="/>
              </a:ext>
            </a:extLst>
          </p:cNvSpPr>
          <p:nvPr/>
        </p:nvSpPr>
        <p:spPr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5" name="AutoShape4"/>
          <p:cNvSpPr>
            <a:extLst>
              <a:ext uri="smNativeData">
                <pr:smNativeData xmlns:pr="smNativeData" val="SMDATA_13_M6+8XBMAAAAlAAAAbAAAAA0AAAAAkAAAAEgAAACQAAAASAAAAAAAAAABAAAAAAAAAAEAAABQAAAAxbOikYBv7j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BsAAAAMAAAAEAAAAAAAAAAAAAAAAAAAAAAAAAAeAAAAaAAAAAAAAAAAAAAAAAAAAAAAAAAAAAAAECcAABAnAAAAAAAAAAAAAAAAAAAAAAAAAAAAAAAAAAAAAAAAAAAAABQAAAAAAAAAwMD/AAAAAABkAAAAMgAAAAAAAABkAAAAAAAAAH9/fwAKAAAAHwAAAFQAAAAAAAAAAAAAAQAAAAAAAAAAAAAAAAAAAAAAAAAAAAAAAAAAAAAAAAAAAGb/AH9/fwAAAAADzMzMAMDA/wB/f38AAAAAAAAAAAAAAAAAAAAAAAAAAAAhAAAAGAAAABQAAADAAwAAaAEAAPg0AADwDwAAEAAAACYAAAAIAAAA//////////8="/>
              </a:ext>
            </a:extLst>
          </p:cNvSpPr>
          <p:nvPr/>
        </p:nvSpPr>
        <p:spPr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6" name="AutoShape1"/>
          <p:cNvSpPr>
            <a:extLst>
              <a:ext uri="smNativeData">
                <pr:smNativeData xmlns:pr="smNativeData" val="SMDATA_13_M6+8XBMAAAAlAAAAbAAAAA0AAAAAkAAAAEgAAACQAAAASAAAAAAAAAABAAAAAAAAAAEAAABQAAAAFLkIA6j37T8AAAAAAADgPwAAAAAAAOA/AAAAAAAA4D8AAAAAAADgPwAAAAAAAOA/AAAAAAAA4D8AAAAAAADgPwAAAAAAAOA/AAAAAAAA4D8CAAAAjAAAAAEAAAAAAAAAAMyZ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AAAAAAQAAAAAAAAAAAAAAAAAAAAAAAAAAAAAAAAAAAAAAAAAAAGb/AH9/fwAAAAADzMzMAMDA/wB/f38AAAAAAAAAAAAAAAAAAAAAAAAAAAAhAAAAGAAAABQAAABIAwAAKCMAAHA1AABQKAAAEAAAACYAAAAIAAAA//////////8="/>
              </a:ext>
            </a:extLst>
          </p:cNvSpPr>
          <p:nvPr/>
        </p:nvSpPr>
        <p:spPr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rgbClr val="00CC99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7" name="Textbox1"/>
          <p:cNvSpPr txBox="1"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AN2wM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BAAAWAIAAAg0AAAADwAAEAAAACYAAAAIAAAA//////////8="/>
              </a:ext>
            </a:extLst>
          </p:cNvSpPr>
          <p:nvPr/>
        </p:nvSpPr>
        <p:spPr>
          <a:xfrm>
            <a:off x="762000" y="381000"/>
            <a:ext cx="7696200" cy="2057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 defTabSz="0">
              <a:lnSpc>
                <a:spcPct val="100000"/>
              </a:lnSpc>
              <a:spcBef>
                <a:spcPts val="0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sz="54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1067 ÷ 100</a:t>
            </a:r>
            <a:endParaRPr sz="54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</p:txBody>
      </p:sp>
      <p:sp>
        <p:nvSpPr>
          <p:cNvPr id="8" name="Textbox2"/>
          <p:cNvSpPr txBox="1">
            <a:extLst>
              <a:ext uri="smNativeData">
                <pr:smNativeData xmlns:pr="smNativeData" val="SMDATA_13_M6+8XBMAAAAlAAAAE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aBAAAAg0AADIKAAAEAAAACYAAAAIAAAA//////////8="/>
              </a:ext>
            </a:extLst>
          </p:cNvSpPr>
          <p:nvPr/>
        </p:nvSpPr>
        <p:spPr>
          <a:xfrm>
            <a:off x="838200" y="2667000"/>
            <a:ext cx="7620000" cy="3962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 indent="-340995" defTabSz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913130" algn="l"/>
                <a:tab pos="1827530" algn="l"/>
                <a:tab pos="2741930" algn="l"/>
                <a:tab pos="3656330" algn="l"/>
                <a:tab pos="4570730" algn="l"/>
                <a:tab pos="5485130" algn="l"/>
                <a:tab pos="6399530" algn="l"/>
                <a:tab pos="7313930" algn="l"/>
                <a:tab pos="8228330" algn="l"/>
                <a:tab pos="9142730" algn="l"/>
                <a:tab pos="10057130" algn="l"/>
              </a:tabLst>
            </a:pPr>
            <a:r>
              <a:rPr sz="4800" b="1" baseline="12000">
                <a:solidFill>
                  <a:srgbClr val="FF9900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A </a:t>
            </a:r>
            <a:r>
              <a:rPr sz="5400">
                <a:latin typeface="Arial" pitchFamily="1" charset="0"/>
                <a:ea typeface="Arial" pitchFamily="1" charset="0"/>
                <a:cs typeface="Arial" pitchFamily="1" charset="0"/>
              </a:rPr>
              <a:t> </a:t>
            </a:r>
            <a:r>
              <a:rPr sz="54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10067</a:t>
            </a:r>
            <a:endParaRPr sz="54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  <a:p>
            <a:pPr marL="342900" indent="-340995" defTabSz="0">
              <a:lnSpc>
                <a:spcPct val="100000"/>
              </a:lnSpc>
              <a:spcBef>
                <a:spcPts val="1350"/>
              </a:spcBef>
              <a:spcAft>
                <a:spcPts val="0"/>
              </a:spcAft>
              <a:buNone/>
              <a:tabLst>
                <a:tab pos="913130" algn="l"/>
                <a:tab pos="1827530" algn="l"/>
                <a:tab pos="2741930" algn="l"/>
                <a:tab pos="3656330" algn="l"/>
                <a:tab pos="4570730" algn="l"/>
                <a:tab pos="5485130" algn="l"/>
                <a:tab pos="6399530" algn="l"/>
                <a:tab pos="7313930" algn="l"/>
                <a:tab pos="8228330" algn="l"/>
                <a:tab pos="9142730" algn="l"/>
                <a:tab pos="10057130" algn="l"/>
              </a:tabLst>
            </a:pPr>
            <a:r>
              <a:rPr sz="4800" b="1" baseline="12000">
                <a:solidFill>
                  <a:srgbClr val="FF9900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B </a:t>
            </a:r>
            <a:r>
              <a:rPr sz="5400">
                <a:latin typeface="Arial" pitchFamily="1" charset="0"/>
                <a:ea typeface="Arial" pitchFamily="1" charset="0"/>
                <a:cs typeface="Arial" pitchFamily="1" charset="0"/>
              </a:rPr>
              <a:t> </a:t>
            </a:r>
            <a:r>
              <a:rPr sz="54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1.067</a:t>
            </a:r>
            <a:endParaRPr sz="54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  <a:p>
            <a:pPr marL="342900" indent="-340995" defTabSz="0">
              <a:lnSpc>
                <a:spcPct val="100000"/>
              </a:lnSpc>
              <a:spcBef>
                <a:spcPts val="1350"/>
              </a:spcBef>
              <a:spcAft>
                <a:spcPts val="0"/>
              </a:spcAft>
              <a:buNone/>
              <a:tabLst>
                <a:tab pos="913130" algn="l"/>
                <a:tab pos="1827530" algn="l"/>
                <a:tab pos="2741930" algn="l"/>
                <a:tab pos="3656330" algn="l"/>
                <a:tab pos="4570730" algn="l"/>
                <a:tab pos="5485130" algn="l"/>
                <a:tab pos="6399530" algn="l"/>
                <a:tab pos="7313930" algn="l"/>
                <a:tab pos="8228330" algn="l"/>
                <a:tab pos="9142730" algn="l"/>
                <a:tab pos="10057130" algn="l"/>
              </a:tabLst>
            </a:pPr>
            <a:r>
              <a:rPr sz="4800" b="1" baseline="12000">
                <a:solidFill>
                  <a:srgbClr val="FF9900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C </a:t>
            </a:r>
            <a:r>
              <a:rPr sz="5400">
                <a:latin typeface="Arial" pitchFamily="1" charset="0"/>
                <a:ea typeface="Arial" pitchFamily="1" charset="0"/>
                <a:cs typeface="Arial" pitchFamily="1" charset="0"/>
              </a:rPr>
              <a:t> </a:t>
            </a:r>
            <a:r>
              <a:rPr sz="54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106.7</a:t>
            </a:r>
            <a:endParaRPr sz="54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  <a:p>
            <a:pPr marL="342900" indent="-340995" defTabSz="0">
              <a:lnSpc>
                <a:spcPct val="100000"/>
              </a:lnSpc>
              <a:spcBef>
                <a:spcPts val="1350"/>
              </a:spcBef>
              <a:spcAft>
                <a:spcPts val="0"/>
              </a:spcAft>
              <a:buNone/>
              <a:tabLst>
                <a:tab pos="913130" algn="l"/>
                <a:tab pos="1827530" algn="l"/>
                <a:tab pos="2741930" algn="l"/>
                <a:tab pos="3656330" algn="l"/>
                <a:tab pos="4570730" algn="l"/>
                <a:tab pos="5485130" algn="l"/>
                <a:tab pos="6399530" algn="l"/>
                <a:tab pos="7313930" algn="l"/>
                <a:tab pos="8228330" algn="l"/>
                <a:tab pos="9142730" algn="l"/>
                <a:tab pos="10057130" algn="l"/>
              </a:tabLst>
            </a:pPr>
            <a:r>
              <a:rPr sz="4800" b="1" baseline="12000">
                <a:solidFill>
                  <a:srgbClr val="FF9900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D </a:t>
            </a:r>
            <a:r>
              <a:rPr sz="5400">
                <a:latin typeface="Arial" pitchFamily="1" charset="0"/>
                <a:ea typeface="Arial" pitchFamily="1" charset="0"/>
                <a:cs typeface="Arial" pitchFamily="1" charset="0"/>
              </a:rPr>
              <a:t> </a:t>
            </a:r>
            <a:r>
              <a:rPr sz="54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10.67</a:t>
            </a:r>
            <a:endParaRPr sz="54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</p:txBody>
      </p:sp>
      <p:sp>
        <p:nvSpPr>
          <p:cNvPr id="9" name="Line1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+CUAAEsDAAD7JQAAEAAAACYAAAAIAAAA//////////8="/>
              </a:ext>
            </a:extLst>
          </p:cNvSpPr>
          <p:nvPr/>
        </p:nvSpPr>
        <p:spPr>
          <a:xfrm flipH="1">
            <a:off x="-1270" y="61722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0" name="Line2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4B8AAEsDAADjHwAAEAAAACYAAAAIAAAA//////////8="/>
              </a:ext>
            </a:extLst>
          </p:cNvSpPr>
          <p:nvPr/>
        </p:nvSpPr>
        <p:spPr>
          <a:xfrm flipH="1">
            <a:off x="-1270" y="51816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1" name="Line8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yBkAAEsDAADLGQAAEAAAACYAAAAIAAAA//////////8="/>
              </a:ext>
            </a:extLst>
          </p:cNvSpPr>
          <p:nvPr/>
        </p:nvSpPr>
        <p:spPr>
          <a:xfrm flipH="1">
            <a:off x="-1270" y="41910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2" name="Line7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sBMAAEsDAACzEwAAEAAAACYAAAAIAAAA//////////8="/>
              </a:ext>
            </a:extLst>
          </p:cNvSpPr>
          <p:nvPr/>
        </p:nvSpPr>
        <p:spPr>
          <a:xfrm flipH="1">
            <a:off x="-1270" y="32004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3" name="Line10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BuNQAA+CUAAEM4AAD7JQAAEAAAACYAAAAIAAAA//////////8="/>
              </a:ext>
            </a:extLst>
          </p:cNvSpPr>
          <p:nvPr/>
        </p:nvSpPr>
        <p:spPr>
          <a:xfrm flipH="1">
            <a:off x="8685530" y="6172200"/>
            <a:ext cx="4603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4" name="Line9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BuNQAA4B8AAEM4AADjHwAAEAAAACYAAAAIAAAA//////////8="/>
              </a:ext>
            </a:extLst>
          </p:cNvSpPr>
          <p:nvPr/>
        </p:nvSpPr>
        <p:spPr>
          <a:xfrm flipH="1">
            <a:off x="8685530" y="5181600"/>
            <a:ext cx="4603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5" name="Line4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BuNQAAyBkAAEM4AADLGQAAEAAAACYAAAAIAAAA//////////8="/>
              </a:ext>
            </a:extLst>
          </p:cNvSpPr>
          <p:nvPr/>
        </p:nvSpPr>
        <p:spPr>
          <a:xfrm flipH="1">
            <a:off x="8685530" y="4191000"/>
            <a:ext cx="4603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6" name="Line3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BuNQAAsBMAAEM4AACzEwAAEAAAACYAAAAIAAAA//////////8="/>
              </a:ext>
            </a:extLst>
          </p:cNvSpPr>
          <p:nvPr/>
        </p:nvSpPr>
        <p:spPr>
          <a:xfrm flipH="1">
            <a:off x="8685530" y="3200400"/>
            <a:ext cx="4603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7" name="Line6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2NAAA6AgAAEM4AADrCAAAEAAAACYAAAAIAAAA//////////8="/>
              </a:ext>
            </a:extLst>
          </p:cNvSpPr>
          <p:nvPr/>
        </p:nvSpPr>
        <p:spPr>
          <a:xfrm flipH="1">
            <a:off x="8609330" y="14478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8" name="Line5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6AgAAMMDAADrCAAAEAAAACYAAAAIAAAA//////////8="/>
              </a:ext>
            </a:extLst>
          </p:cNvSpPr>
          <p:nvPr/>
        </p:nvSpPr>
        <p:spPr>
          <a:xfrm flipH="1">
            <a:off x="-1270" y="1447800"/>
            <a:ext cx="6127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</p:spTree>
  </p:cSld>
  <p:clrMapOvr>
    <a:masterClrMapping/>
  </p:clrMapOvr>
  <p:transition spd="fast" p14:dur="800">
    <p:sndAc>
      <p:stSnd>
        <p:snd r:embed="rId3" name="Tarda.wav"/>
      </p:stSnd>
    </p:sndAc>
    <p:extLst>
      <p:ext uri="smNativeData">
        <pr:smNativeData xmlns:pr="smNativeData" val="M6+8XAAAAAAgAwAAAAAAAAAAAAACAAAAAAQAAAQAAAAAAAAAAQAAAAEAAAAAAAAAAAAAAAAAAAAAAAAA"/>
      </p:ext>
    </p:extLst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1"/>
          <p:cNvSpPr>
            <a:extLst>
              <a:ext uri="smNativeData">
                <pr:smNativeData xmlns:pr="smNativeData" val="SMDATA_13_M6+8XBMAAAAlAAAAbAAAAA0AAAAAkAAAAEgAAACQAAAASAAAAAAAAAABAAAAAAAAAAEAAABQAAAAxbOikYBv7j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AGb/AH9/fwAAAAADzMzMAMDA/wB/f38AAAAAAAAAAAAAAAAAAAAAAAAAAAAhAAAAGAAAABQAAADAAwAAeA8AAPg0AAAwGwAAEAAAACYAAAAIAAAA//////////8="/>
              </a:ext>
            </a:extLst>
          </p:cNvSpPr>
          <p:nvPr/>
        </p:nvSpPr>
        <p:spPr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3" name="Textbox1"/>
          <p:cNvSpPr txBox="1"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1BAAAAg0AADlGAAAEAAAACYAAAAIAAAA//////////8="/>
              </a:ext>
            </a:extLst>
          </p:cNvSpPr>
          <p:nvPr/>
        </p:nvSpPr>
        <p:spPr>
          <a:xfrm>
            <a:off x="685800" y="2735580"/>
            <a:ext cx="7772400" cy="13112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 defTabSz="0">
              <a:lnSpc>
                <a:spcPct val="100000"/>
              </a:lnSpc>
              <a:spcBef>
                <a:spcPts val="0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sz="80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£8,000</a:t>
            </a:r>
            <a:endParaRPr sz="80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</p:txBody>
      </p:sp>
      <p:sp>
        <p:nvSpPr>
          <p:cNvPr id="4" name="Line2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kBUAAMMDAACTFQAAEAAAACYAAAAIAAAA//////////8="/>
              </a:ext>
            </a:extLst>
          </p:cNvSpPr>
          <p:nvPr/>
        </p:nvSpPr>
        <p:spPr>
          <a:xfrm flipH="1">
            <a:off x="-1270" y="3505200"/>
            <a:ext cx="6127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5" name="Line1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2NAAAkBUAAEM4AACTFQAAEAAAACYAAAAIAAAA//////////8="/>
              </a:ext>
            </a:extLst>
          </p:cNvSpPr>
          <p:nvPr/>
        </p:nvSpPr>
        <p:spPr>
          <a:xfrm flipH="1">
            <a:off x="8609330" y="35052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</p:spTree>
  </p:cSld>
  <p:clrMapOvr>
    <a:masterClrMapping/>
  </p:clrMapOvr>
  <p:transition spd="fast" p14:dur="800">
    <p:diamond/>
    <p:sndAc>
      <p:stSnd>
        <p:snd r:embed="rId3" name="cashreg.wav"/>
      </p:stSnd>
    </p:sndAc>
    <p:extLst>
      <p:ext uri="smNativeData">
        <pr:smNativeData xmlns:pr="smNativeData" val="M6+8XAAAAAAgAwAAAAAAABEAAAAAAAAAAAQAAAUAAAAAAAAAAQAAAAEAAAAAAAAAAAAAAAAAAAAAAAAA"/>
      </p:ext>
    </p:extLst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1"/>
          <p:cNvSpPr>
            <a:extLst>
              <a:ext uri="smNativeData">
                <pr:smNativeData xmlns:pr="smNativeData" val="SMDATA_13_M6+8XBMAAAAlAAAAbAAAAA0AAAAAkAAAAEgAAACQAAAASAAAAAAAAAABAAAAAAAAAAEAAABQAAAAxbOikYBv7j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EwAaQAMAAAAEAAAAAAAAAAAAAAAAAAAAAAAAAAeAAAAaAAAAAAAAAAAAAAAAAAAAAAAAAAAAAAAECcAABAnAAAAAAAAAAAAAAAAAAAAAAAAAAAAAAAAAAAAAAAAAAAAABQAAAAAAAAAwMD/AAAAAABkAAAAMgAAAAAAAABkAAAAAAAAAH9/fwAKAAAAHwAAAFQAAAAAAAAAAAAAAQAAAAAAAAAAAAAAAAAAAAAAAAAAAAAAAAAAAAAAAAAAAGb/AH9/fwAAAAADzMzMAMDA/wB/f38AAAAAAAAAAAAAAAAAAAAAAAAAAAAhAAAAGAAAABQAAADAAwAAqAwAAPg0AACIHQAAEAAAACYAAAAIAAAA//////////8="/>
              </a:ext>
            </a:extLst>
          </p:cNvSpPr>
          <p:nvPr/>
        </p:nvSpPr>
        <p:spPr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3" name="Textbox1"/>
          <p:cNvSpPr txBox="1"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sMDQ4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1BAAAAg0AADlGAAAEAAAACYAAAAIAAAA//////////8="/>
              </a:ext>
            </a:extLst>
          </p:cNvSpPr>
          <p:nvPr/>
        </p:nvSpPr>
        <p:spPr>
          <a:xfrm>
            <a:off x="685800" y="2735580"/>
            <a:ext cx="7772400" cy="13112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 defTabSz="0">
              <a:lnSpc>
                <a:spcPct val="100000"/>
              </a:lnSpc>
              <a:spcBef>
                <a:spcPts val="0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sz="80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Question 4</a:t>
            </a:r>
            <a:endParaRPr sz="80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</p:txBody>
      </p:sp>
      <p:sp>
        <p:nvSpPr>
          <p:cNvPr id="4" name="Line2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9q33k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kBUAAMMDAACTFQAAEAAAACYAAAAIAAAA//////////8="/>
              </a:ext>
            </a:extLst>
          </p:cNvSpPr>
          <p:nvPr/>
        </p:nvSpPr>
        <p:spPr>
          <a:xfrm flipH="1">
            <a:off x="-1270" y="3505200"/>
            <a:ext cx="6127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5" name="Line1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2NAAAkBUAAEM4AACTFQAAEAAAACYAAAAIAAAA//////////8="/>
              </a:ext>
            </a:extLst>
          </p:cNvSpPr>
          <p:nvPr/>
        </p:nvSpPr>
        <p:spPr>
          <a:xfrm flipH="1">
            <a:off x="8609330" y="35052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</p:spTree>
  </p:cSld>
  <p:clrMapOvr>
    <a:masterClrMapping/>
  </p:clrMapOvr>
  <p:transition spd="fast" p14:dur="800">
    <p:diamond/>
    <p:sndAc>
      <p:stSnd>
        <p:snd r:embed="rId3" name="drumroll.wav"/>
      </p:stSnd>
    </p:sndAc>
    <p:extLst>
      <p:ext uri="smNativeData">
        <pr:smNativeData xmlns:pr="smNativeData" val="M6+8XAAAAAAgAwAAAAAAABEAAAAAAAAAAAQAAAIAAAAAAAAAAQAAAAEAAAAAAAAAAAAAAAAAAAAAAAAA"/>
      </p:ext>
    </p:extLst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3"/>
          <p:cNvSpPr>
            <a:extLst>
              <a:ext uri="smNativeData">
                <pr:smNativeData xmlns:pr="smNativeData" val="SMDATA_13_M6+8XBMAAAAlAAAAbAAAAA0AAAAAkAAAAEgAAACQAAAASAAAAAAAAAABAAAAAAAAAAEAAABQAAAAFLkIA6j37T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AGb/AH9/fwAAAAADzMzMAMDA/wB/f38AAAAAAAAAAAAAAAAAAAAAAAAAAAAhAAAAGAAAABQAAABIAwAA4BAAAHA1AAAIFgAAEAAAACYAAAAIAAAA//////////8="/>
              </a:ext>
            </a:extLst>
          </p:cNvSpPr>
          <p:nvPr/>
        </p:nvSpPr>
        <p:spPr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3" name="AutoShape2"/>
          <p:cNvSpPr>
            <a:extLst>
              <a:ext uri="smNativeData">
                <pr:smNativeData xmlns:pr="smNativeData" val="SMDATA_13_M6+8XBMAAAAlAAAAbAAAAA0AAAAAkAAAAEgAAACQAAAASAAAAAAAAAABAAAAAAAAAAEAAABQAAAAFLkIA6j37T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AGb/AH9/fwAAAAADzMzMAMDA/wB/f38AAAAAAAAAAAAAAAAAAAAAAAAAAAAhAAAAGAAAABQAAABIAwAA+BYAAHA1AAAgHAAAEAAAACYAAAAIAAAA//////////8="/>
              </a:ext>
            </a:extLst>
          </p:cNvSpPr>
          <p:nvPr/>
        </p:nvSpPr>
        <p:spPr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4" name="AutoShape5"/>
          <p:cNvSpPr>
            <a:extLst>
              <a:ext uri="smNativeData">
                <pr:smNativeData xmlns:pr="smNativeData" val="SMDATA_13_M6+8XBMAAAAlAAAAbAAAAA0AAAAAkAAAAEgAAACQAAAASAAAAAAAAAABAAAAAAAAAAEAAABQAAAAFLkIA6j37T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AGb/AH9/fwAAAAADzMzMAMDA/wB/f38AAAAAAAAAAAAAAAAAAAAAAAAAAAAhAAAAGAAAABQAAABIAwAAEB0AAHA1AAA4IgAAEAAAACYAAAAIAAAA//////////8="/>
              </a:ext>
            </a:extLst>
          </p:cNvSpPr>
          <p:nvPr/>
        </p:nvSpPr>
        <p:spPr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5" name="AutoShape4"/>
          <p:cNvSpPr>
            <a:extLst>
              <a:ext uri="smNativeData">
                <pr:smNativeData xmlns:pr="smNativeData" val="SMDATA_13_M6+8XBMAAAAlAAAAbAAAAA0AAAAAkAAAAEgAAACQAAAASAAAAAAAAAABAAAAAAAAAAEAAABQAAAAxbOikYBv7j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AGb/AH9/fwAAAAADzMzMAMDA/wB/f38AAAAAAAAAAAAAAAAAAAAAAAAAAAAhAAAAGAAAABQAAADAAwAAaAEAAPg0AADwDwAAEAAAACYAAAAIAAAA//////////8="/>
              </a:ext>
            </a:extLst>
          </p:cNvSpPr>
          <p:nvPr/>
        </p:nvSpPr>
        <p:spPr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6" name="AutoShape1"/>
          <p:cNvSpPr>
            <a:extLst>
              <a:ext uri="smNativeData">
                <pr:smNativeData xmlns:pr="smNativeData" val="SMDATA_13_M6+8XBMAAAAlAAAAbAAAAA0AAAAAkAAAAEgAAACQAAAASAAAAAAAAAABAAAAAAAAAAEAAABQAAAAFLkIA6j37T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AGb/AH9/fwAAAAADzMzMAMDA/wB/f38AAAAAAAAAAAAAAAAAAAAAAAAAAAAhAAAAGAAAABQAAABIAwAAKCMAAHA1AABQKAAAEAAAACYAAAAIAAAA//////////8="/>
              </a:ext>
            </a:extLst>
          </p:cNvSpPr>
          <p:nvPr/>
        </p:nvSpPr>
        <p:spPr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7" name="Textbox2"/>
          <p:cNvSpPr txBox="1"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BAAAWAIAAAg0AAAADwAAEAAAACYAAAAIAAAA//////////8="/>
              </a:ext>
            </a:extLst>
          </p:cNvSpPr>
          <p:nvPr/>
        </p:nvSpPr>
        <p:spPr>
          <a:xfrm>
            <a:off x="762000" y="381000"/>
            <a:ext cx="7696200" cy="2057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 defTabSz="0">
              <a:lnSpc>
                <a:spcPct val="100000"/>
              </a:lnSpc>
              <a:spcBef>
                <a:spcPts val="0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sz="54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4608 ÷ 100</a:t>
            </a:r>
            <a:endParaRPr sz="54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</p:txBody>
      </p:sp>
      <p:sp>
        <p:nvSpPr>
          <p:cNvPr id="8" name="Textbox1"/>
          <p:cNvSpPr txBox="1">
            <a:extLst>
              <a:ext uri="smNativeData">
                <pr:smNativeData xmlns:pr="smNativeData" val="SMDATA_13_M6+8XBMAAAAlAAAAE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aBAAAAg0AADIKAAAEAAAACYAAAAIAAAA//////////8="/>
              </a:ext>
            </a:extLst>
          </p:cNvSpPr>
          <p:nvPr/>
        </p:nvSpPr>
        <p:spPr>
          <a:xfrm>
            <a:off x="838200" y="2667000"/>
            <a:ext cx="7620000" cy="3962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 indent="-340995" defTabSz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913130" algn="l"/>
                <a:tab pos="1827530" algn="l"/>
                <a:tab pos="2741930" algn="l"/>
                <a:tab pos="3656330" algn="l"/>
                <a:tab pos="4570730" algn="l"/>
                <a:tab pos="5485130" algn="l"/>
                <a:tab pos="6399530" algn="l"/>
                <a:tab pos="7313930" algn="l"/>
                <a:tab pos="8228330" algn="l"/>
                <a:tab pos="9142730" algn="l"/>
                <a:tab pos="10057130" algn="l"/>
              </a:tabLst>
            </a:pPr>
            <a:r>
              <a:rPr sz="4800" b="1" baseline="12000">
                <a:solidFill>
                  <a:srgbClr val="FF9900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A </a:t>
            </a:r>
            <a:r>
              <a:rPr sz="5400">
                <a:latin typeface="Arial" pitchFamily="1" charset="0"/>
                <a:ea typeface="Arial" pitchFamily="1" charset="0"/>
                <a:cs typeface="Arial" pitchFamily="1" charset="0"/>
              </a:rPr>
              <a:t> </a:t>
            </a:r>
            <a:r>
              <a:rPr sz="54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460.8</a:t>
            </a:r>
            <a:endParaRPr sz="54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  <a:p>
            <a:pPr marL="342900" indent="-340995" defTabSz="0">
              <a:lnSpc>
                <a:spcPct val="100000"/>
              </a:lnSpc>
              <a:spcBef>
                <a:spcPts val="1350"/>
              </a:spcBef>
              <a:spcAft>
                <a:spcPts val="0"/>
              </a:spcAft>
              <a:buNone/>
              <a:tabLst>
                <a:tab pos="913130" algn="l"/>
                <a:tab pos="1827530" algn="l"/>
                <a:tab pos="2741930" algn="l"/>
                <a:tab pos="3656330" algn="l"/>
                <a:tab pos="4570730" algn="l"/>
                <a:tab pos="5485130" algn="l"/>
                <a:tab pos="6399530" algn="l"/>
                <a:tab pos="7313930" algn="l"/>
                <a:tab pos="8228330" algn="l"/>
                <a:tab pos="9142730" algn="l"/>
                <a:tab pos="10057130" algn="l"/>
              </a:tabLst>
            </a:pPr>
            <a:r>
              <a:rPr sz="4800" b="1" baseline="12000">
                <a:solidFill>
                  <a:srgbClr val="FF9900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B </a:t>
            </a:r>
            <a:r>
              <a:rPr sz="5400">
                <a:latin typeface="Arial" pitchFamily="1" charset="0"/>
                <a:ea typeface="Arial" pitchFamily="1" charset="0"/>
                <a:cs typeface="Arial" pitchFamily="1" charset="0"/>
              </a:rPr>
              <a:t> </a:t>
            </a:r>
            <a:r>
              <a:rPr sz="54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46.08</a:t>
            </a:r>
            <a:endParaRPr sz="54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  <a:p>
            <a:pPr marL="342900" indent="-340995" defTabSz="0">
              <a:lnSpc>
                <a:spcPct val="100000"/>
              </a:lnSpc>
              <a:spcBef>
                <a:spcPts val="1350"/>
              </a:spcBef>
              <a:spcAft>
                <a:spcPts val="0"/>
              </a:spcAft>
              <a:buNone/>
              <a:tabLst>
                <a:tab pos="913130" algn="l"/>
                <a:tab pos="1827530" algn="l"/>
                <a:tab pos="2741930" algn="l"/>
                <a:tab pos="3656330" algn="l"/>
                <a:tab pos="4570730" algn="l"/>
                <a:tab pos="5485130" algn="l"/>
                <a:tab pos="6399530" algn="l"/>
                <a:tab pos="7313930" algn="l"/>
                <a:tab pos="8228330" algn="l"/>
                <a:tab pos="9142730" algn="l"/>
                <a:tab pos="10057130" algn="l"/>
              </a:tabLst>
            </a:pPr>
            <a:r>
              <a:rPr sz="4800" b="1" baseline="12000">
                <a:solidFill>
                  <a:srgbClr val="FF9900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C </a:t>
            </a:r>
            <a:r>
              <a:rPr sz="5400">
                <a:latin typeface="Arial" pitchFamily="1" charset="0"/>
                <a:ea typeface="Arial" pitchFamily="1" charset="0"/>
                <a:cs typeface="Arial" pitchFamily="1" charset="0"/>
              </a:rPr>
              <a:t> </a:t>
            </a:r>
            <a:r>
              <a:rPr sz="54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46800</a:t>
            </a:r>
            <a:endParaRPr sz="54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  <a:p>
            <a:pPr marL="342900" indent="-340995" defTabSz="0">
              <a:lnSpc>
                <a:spcPct val="100000"/>
              </a:lnSpc>
              <a:spcBef>
                <a:spcPts val="1350"/>
              </a:spcBef>
              <a:spcAft>
                <a:spcPts val="0"/>
              </a:spcAft>
              <a:buNone/>
              <a:tabLst>
                <a:tab pos="913130" algn="l"/>
                <a:tab pos="1827530" algn="l"/>
                <a:tab pos="2741930" algn="l"/>
                <a:tab pos="3656330" algn="l"/>
                <a:tab pos="4570730" algn="l"/>
                <a:tab pos="5485130" algn="l"/>
                <a:tab pos="6399530" algn="l"/>
                <a:tab pos="7313930" algn="l"/>
                <a:tab pos="8228330" algn="l"/>
                <a:tab pos="9142730" algn="l"/>
                <a:tab pos="10057130" algn="l"/>
              </a:tabLst>
            </a:pPr>
            <a:r>
              <a:rPr sz="4800" b="1" baseline="12000">
                <a:solidFill>
                  <a:srgbClr val="FF9900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D </a:t>
            </a:r>
            <a:r>
              <a:rPr sz="5400">
                <a:latin typeface="Arial" pitchFamily="1" charset="0"/>
                <a:ea typeface="Arial" pitchFamily="1" charset="0"/>
                <a:cs typeface="Arial" pitchFamily="1" charset="0"/>
              </a:rPr>
              <a:t> </a:t>
            </a:r>
            <a:r>
              <a:rPr sz="54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46080</a:t>
            </a:r>
            <a:endParaRPr sz="54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</p:txBody>
      </p:sp>
      <p:sp>
        <p:nvSpPr>
          <p:cNvPr id="9" name="Line2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+CUAAEsDAAD7JQAAEAAAACYAAAAIAAAA//////////8="/>
              </a:ext>
            </a:extLst>
          </p:cNvSpPr>
          <p:nvPr/>
        </p:nvSpPr>
        <p:spPr>
          <a:xfrm flipH="1">
            <a:off x="-1270" y="61722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0" name="Line1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4B8AAEsDAADjHwAAEAAAACYAAAAIAAAA//////////8="/>
              </a:ext>
            </a:extLst>
          </p:cNvSpPr>
          <p:nvPr/>
        </p:nvSpPr>
        <p:spPr>
          <a:xfrm flipH="1">
            <a:off x="-1270" y="51816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1" name="Line3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yBkAAEsDAADLGQAAEAAAACYAAAAIAAAA//////////8="/>
              </a:ext>
            </a:extLst>
          </p:cNvSpPr>
          <p:nvPr/>
        </p:nvSpPr>
        <p:spPr>
          <a:xfrm flipH="1">
            <a:off x="-1270" y="41910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2" name="Line8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sBMAAEsDAACzEwAAEAAAACYAAAAIAAAA//////////8="/>
              </a:ext>
            </a:extLst>
          </p:cNvSpPr>
          <p:nvPr/>
        </p:nvSpPr>
        <p:spPr>
          <a:xfrm flipH="1">
            <a:off x="-1270" y="32004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3" name="Line7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BuNQAA+CUAAEM4AAD7JQAAEAAAACYAAAAIAAAA//////////8="/>
              </a:ext>
            </a:extLst>
          </p:cNvSpPr>
          <p:nvPr/>
        </p:nvSpPr>
        <p:spPr>
          <a:xfrm flipH="1">
            <a:off x="8685530" y="6172200"/>
            <a:ext cx="4603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4" name="Line10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BuNQAA4B8AAEM4AADjHwAAEAAAACYAAAAIAAAA//////////8="/>
              </a:ext>
            </a:extLst>
          </p:cNvSpPr>
          <p:nvPr/>
        </p:nvSpPr>
        <p:spPr>
          <a:xfrm flipH="1">
            <a:off x="8685530" y="5181600"/>
            <a:ext cx="4603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5" name="Line9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BuNQAAyBkAAEM4AADLGQAAEAAAACYAAAAIAAAA//////////8="/>
              </a:ext>
            </a:extLst>
          </p:cNvSpPr>
          <p:nvPr/>
        </p:nvSpPr>
        <p:spPr>
          <a:xfrm flipH="1">
            <a:off x="8685530" y="4191000"/>
            <a:ext cx="4603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6" name="Line6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BuNQAAsBMAAEM4AACzEwAAEAAAACYAAAAIAAAA//////////8="/>
              </a:ext>
            </a:extLst>
          </p:cNvSpPr>
          <p:nvPr/>
        </p:nvSpPr>
        <p:spPr>
          <a:xfrm flipH="1">
            <a:off x="8685530" y="3200400"/>
            <a:ext cx="4603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7" name="Line5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2NAAA6AgAAEM4AADrCAAAEAAAACYAAAAIAAAA//////////8="/>
              </a:ext>
            </a:extLst>
          </p:cNvSpPr>
          <p:nvPr/>
        </p:nvSpPr>
        <p:spPr>
          <a:xfrm flipH="1">
            <a:off x="8609330" y="14478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8" name="Line4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6AgAAMMDAADrCAAAEAAAACYAAAAIAAAA//////////8="/>
              </a:ext>
            </a:extLst>
          </p:cNvSpPr>
          <p:nvPr/>
        </p:nvSpPr>
        <p:spPr>
          <a:xfrm flipH="1">
            <a:off x="-1270" y="1447800"/>
            <a:ext cx="6127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9" name="AutoShape7"/>
          <p:cNvSpPr>
            <a:extLst>
              <a:ext uri="smNativeData">
                <pr:smNativeData xmlns:pr="smNativeData" val="SMDATA_13_M6+8XBMAAAAlAAAAvAIAAA0AAAAAkAAAAEgAAACQAAAASAAAAAAAAAABAAAAAAAAAAEAAABQAAAAewntJbSXw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wNQAAAAAAAEA4AADQAgAAEAAAACYAAAAIAAAA//////////8="/>
              </a:ext>
            </a:extLst>
          </p:cNvSpPr>
          <p:nvPr/>
        </p:nvSpPr>
        <p:spPr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</p:spPr>
      </p:sp>
      <p:sp>
        <p:nvSpPr>
          <p:cNvPr id="20" name="AutoShape6">
            <a:hlinkClick r:id="rId3" action="ppaction://hlinksldjump"/>
          </p:cNvPr>
          <p:cNvSpPr>
            <a:extLst>
              <a:ext uri="smNativeData">
                <pr:smNativeData xmlns:pr="smNativeData" val="SMDATA_13_M6+8XBMAAAAlAAAAvAIAAA0AAAAAkAAAAEgAAACQAAAASAAAAAAAAAABAAAAAAAAAAEAAABQAAAAewntJbSXw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wNQAA6CYAAEA4AAAwKgAAEAAAACYAAAAIAAAA//////////8="/>
              </a:ext>
            </a:extLst>
          </p:cNvSpPr>
          <p:nvPr/>
        </p:nvSpPr>
        <p:spPr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</p:spPr>
      </p:sp>
    </p:spTree>
  </p:cSld>
  <p:clrMapOvr>
    <a:masterClrMapping/>
  </p:clrMapOvr>
  <p:transition spd="fast" p14:dur="800">
    <p:diamond/>
    <p:sndAc>
      <p:stSnd>
        <p:snd r:embed="rId4" name="09.%20Who%20Correct.wav"/>
      </p:stSnd>
    </p:sndAc>
    <p:extLst>
      <p:ext uri="smNativeData">
        <pr:smNativeData xmlns:pr="smNativeData" val="M6+8XAAAAAAgAwAAAAAAABEAAAAAAAAAAAQAAAMAAAAAAAAAAQAAAAEAAAAAAAAAAAAAAAAAAAAAAAAA"/>
      </p:ext>
    </p:extLst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27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27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272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 advAuto="0"/>
      <p:bldP spid="8" grpId="1" animBg="1" advAuto="0"/>
      <p:bldP spid="8" grpId="2" animBg="1" advAuto="0"/>
      <p:bldP spid="8" grpId="3" animBg="1" advAuto="0"/>
    </p:bldLst>
    <p:extLst>
      <p:ext uri="smNativeData">
        <pr:smNativeData xmlns:pr="smNativeData" val="M6+8XAQAAAAFAAAAAAAAAAEAAAAXAAAAEAEAAAAAAAAAAAAAAAAAAAkAAAABAAAAAQAAABcAAAAQAQAAAAAAAAAAAAAAAAAADQAAAAIAAAABAAAAFwAAABABAAAAAAAAAAAAAAAAAAARAAAAAwAAAAEAAAAXAAAAEAEAAAAAAAAAAAAAAAAAAA=="/>
      </p:ext>
    </p:extLst>
  </p:timing>
</p:sld>
</file>

<file path=ppt/slides/slide16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3"/>
          <p:cNvSpPr>
            <a:extLst>
              <a:ext uri="smNativeData">
                <pr:smNativeData xmlns:pr="smNativeData" val="SMDATA_13_M6+8XBMAAAAlAAAAbAAAAA0AAAAAkAAAAEgAAACQAAAASAAAAAAAAAABAAAAAAAAAAEAAABQAAAAFLkIA6j37T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AGb/AH9/fwAAAAADzMzMAMDA/wB/f38AAAAAAAAAAAAAAAAAAAAAAAAAAAAhAAAAGAAAABQAAABIAwAA4BAAAHA1AAAIFgAAEAAAACYAAAAIAAAA//////////8="/>
              </a:ext>
            </a:extLst>
          </p:cNvSpPr>
          <p:nvPr/>
        </p:nvSpPr>
        <p:spPr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3" name="AutoShape2"/>
          <p:cNvSpPr>
            <a:extLst>
              <a:ext uri="smNativeData">
                <pr:smNativeData xmlns:pr="smNativeData" val="SMDATA_13_M6+8XBMAAAAlAAAAbAAAAA0AAAAAkAAAAEgAAACQAAAASAAAAAAAAAABAAAAAAAAAAEAAABQAAAAFLkIA6j37T8AAAAAAADgPwAAAAAAAOA/AAAAAAAA4D8AAAAAAADgPwAAAAAAAOA/AAAAAAAA4D8AAAAAAADgPwAAAAAAAOA/AAAAAAAA4D8CAAAAjAAAAAEAAAAAAAAAAMyZ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wgIEUMAAAAEAAAAAAAAAAAAAAAAAAAAAAAAAAeAAAAaAAAAAAAAAAAAAAAAAAAAAAAAAAAAAAAECcAABAnAAAAAAAAAAAAAAAAAAAAAAAAAAAAAAAAAAAAAAAAAAAAABQAAAAAAAAAwMD/AAAAAABkAAAAMgAAAAAAAABkAAAAAAAAAH9/fwAKAAAAHwAAAFQAAAAAzJkAAAAAAQAAAAAAAAAAAAAAAAAAAAAAAAAAAAAAAAAAAAAAAAAAAGb/AH9/fwAAAAADzMzMAMDA/wB/f38AAAAAAAAAAAAAAAAAAAAAAAAAAAAhAAAAGAAAABQAAABIAwAA+BYAAHA1AAAgHAAAEAAAACYAAAAIAAAA//////////8="/>
              </a:ext>
            </a:extLst>
          </p:cNvSpPr>
          <p:nvPr/>
        </p:nvSpPr>
        <p:spPr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rgbClr val="00CC99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4" name="AutoShape5"/>
          <p:cNvSpPr>
            <a:extLst>
              <a:ext uri="smNativeData">
                <pr:smNativeData xmlns:pr="smNativeData" val="SMDATA_13_M6+8XBMAAAAlAAAAbAAAAA0AAAAAkAAAAEgAAACQAAAASAAAAAAAAAABAAAAAAAAAAEAAABQAAAAFLkIA6j37T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AGb/AH9/fwAAAAADzMzMAMDA/wB/f38AAAAAAAAAAAAAAAAAAAAAAAAAAAAhAAAAGAAAABQAAABIAwAAEB0AAHA1AAA4IgAAEAAAACYAAAAIAAAA//////////8="/>
              </a:ext>
            </a:extLst>
          </p:cNvSpPr>
          <p:nvPr/>
        </p:nvSpPr>
        <p:spPr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5" name="AutoShape4"/>
          <p:cNvSpPr>
            <a:extLst>
              <a:ext uri="smNativeData">
                <pr:smNativeData xmlns:pr="smNativeData" val="SMDATA_13_M6+8XBMAAAAlAAAAbAAAAA0AAAAAkAAAAEgAAACQAAAASAAAAAAAAAABAAAAAAAAAAEAAABQAAAAxbOikYBv7j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AGb/AH9/fwAAAAADzMzMAMDA/wB/f38AAAAAAAAAAAAAAAAAAAAAAAAAAAAhAAAAGAAAABQAAADAAwAAaAEAAPg0AADwDwAAEAAAACYAAAAIAAAA//////////8="/>
              </a:ext>
            </a:extLst>
          </p:cNvSpPr>
          <p:nvPr/>
        </p:nvSpPr>
        <p:spPr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6" name="AutoShape1"/>
          <p:cNvSpPr>
            <a:extLst>
              <a:ext uri="smNativeData">
                <pr:smNativeData xmlns:pr="smNativeData" val="SMDATA_13_M6+8XBMAAAAlAAAAbAAAAA0AAAAAkAAAAEgAAACQAAAASAAAAAAAAAABAAAAAAAAAAEAAABQAAAAFLkIA6j37T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OC1pgQMAAAAEAAAAAAAAAAAAAAAAAAAAAAAAAAeAAAAaAAAAAAAAAAAAAAAAAAAAAAAAAAAAAAAECcAABAnAAAAAAAAAAAAAAAAAAAAAAAAAAAAAAAAAAAAAAAAAAAAABQAAAAAAAAAwMD/AAAAAABkAAAAMgAAAAAAAABkAAAAAAAAAH9/fwAKAAAAHwAAAFQAAAAAAAAAAAAAAQAAAAAAAAAAAAAAAAAAAAAAAAAAAAAAAAAAAAAAAAAAAGb/AH9/fwAAAAADzMzMAMDA/wB/f38AAAAAAAAAAAAAAAAAAAAAAAAAAAAhAAAAGAAAABQAAABIAwAAKCMAAHA1AABQKAAAEAAAACYAAAAIAAAA//////////8="/>
              </a:ext>
            </a:extLst>
          </p:cNvSpPr>
          <p:nvPr/>
        </p:nvSpPr>
        <p:spPr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7" name="Textbox1"/>
          <p:cNvSpPr txBox="1"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BAAAWAIAAAg0AAAADwAAEAAAACYAAAAIAAAA//////////8="/>
              </a:ext>
            </a:extLst>
          </p:cNvSpPr>
          <p:nvPr/>
        </p:nvSpPr>
        <p:spPr>
          <a:xfrm>
            <a:off x="762000" y="381000"/>
            <a:ext cx="7696200" cy="2057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 defTabSz="0">
              <a:lnSpc>
                <a:spcPct val="100000"/>
              </a:lnSpc>
              <a:spcBef>
                <a:spcPts val="0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sz="54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4608 ÷ 100</a:t>
            </a:r>
            <a:endParaRPr sz="54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</p:txBody>
      </p:sp>
      <p:sp>
        <p:nvSpPr>
          <p:cNvPr id="8" name="Textbox2"/>
          <p:cNvSpPr txBox="1">
            <a:extLst>
              <a:ext uri="smNativeData">
                <pr:smNativeData xmlns:pr="smNativeData" val="SMDATA_13_M6+8XBMAAAAlAAAAE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aBAAAAg0AADIKAAAEAAAACYAAAAIAAAA//////////8="/>
              </a:ext>
            </a:extLst>
          </p:cNvSpPr>
          <p:nvPr/>
        </p:nvSpPr>
        <p:spPr>
          <a:xfrm>
            <a:off x="838200" y="2667000"/>
            <a:ext cx="7620000" cy="3962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 indent="-340995" defTabSz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913130" algn="l"/>
                <a:tab pos="1827530" algn="l"/>
                <a:tab pos="2741930" algn="l"/>
                <a:tab pos="3656330" algn="l"/>
                <a:tab pos="4570730" algn="l"/>
                <a:tab pos="5485130" algn="l"/>
                <a:tab pos="6399530" algn="l"/>
                <a:tab pos="7313930" algn="l"/>
                <a:tab pos="8228330" algn="l"/>
                <a:tab pos="9142730" algn="l"/>
                <a:tab pos="10057130" algn="l"/>
              </a:tabLst>
            </a:pPr>
            <a:r>
              <a:rPr sz="4800" b="1" baseline="12000">
                <a:solidFill>
                  <a:srgbClr val="FF9900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A </a:t>
            </a:r>
            <a:r>
              <a:rPr sz="5400">
                <a:latin typeface="Arial" pitchFamily="1" charset="0"/>
                <a:ea typeface="Arial" pitchFamily="1" charset="0"/>
                <a:cs typeface="Arial" pitchFamily="1" charset="0"/>
              </a:rPr>
              <a:t> </a:t>
            </a:r>
            <a:r>
              <a:rPr sz="54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460.8</a:t>
            </a:r>
            <a:endParaRPr sz="54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  <a:p>
            <a:pPr marL="342900" indent="-340995" defTabSz="0">
              <a:lnSpc>
                <a:spcPct val="100000"/>
              </a:lnSpc>
              <a:spcBef>
                <a:spcPts val="1350"/>
              </a:spcBef>
              <a:spcAft>
                <a:spcPts val="0"/>
              </a:spcAft>
              <a:buNone/>
              <a:tabLst>
                <a:tab pos="913130" algn="l"/>
                <a:tab pos="1827530" algn="l"/>
                <a:tab pos="2741930" algn="l"/>
                <a:tab pos="3656330" algn="l"/>
                <a:tab pos="4570730" algn="l"/>
                <a:tab pos="5485130" algn="l"/>
                <a:tab pos="6399530" algn="l"/>
                <a:tab pos="7313930" algn="l"/>
                <a:tab pos="8228330" algn="l"/>
                <a:tab pos="9142730" algn="l"/>
                <a:tab pos="10057130" algn="l"/>
              </a:tabLst>
            </a:pPr>
            <a:r>
              <a:rPr sz="4800" b="1" baseline="12000">
                <a:solidFill>
                  <a:srgbClr val="FF9900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B </a:t>
            </a:r>
            <a:r>
              <a:rPr sz="5400">
                <a:latin typeface="Arial" pitchFamily="1" charset="0"/>
                <a:ea typeface="Arial" pitchFamily="1" charset="0"/>
                <a:cs typeface="Arial" pitchFamily="1" charset="0"/>
              </a:rPr>
              <a:t> </a:t>
            </a:r>
            <a:r>
              <a:rPr sz="54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46.08</a:t>
            </a:r>
            <a:endParaRPr sz="54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  <a:p>
            <a:pPr marL="342900" indent="-340995" defTabSz="0">
              <a:lnSpc>
                <a:spcPct val="100000"/>
              </a:lnSpc>
              <a:spcBef>
                <a:spcPts val="1350"/>
              </a:spcBef>
              <a:spcAft>
                <a:spcPts val="0"/>
              </a:spcAft>
              <a:buNone/>
              <a:tabLst>
                <a:tab pos="913130" algn="l"/>
                <a:tab pos="1827530" algn="l"/>
                <a:tab pos="2741930" algn="l"/>
                <a:tab pos="3656330" algn="l"/>
                <a:tab pos="4570730" algn="l"/>
                <a:tab pos="5485130" algn="l"/>
                <a:tab pos="6399530" algn="l"/>
                <a:tab pos="7313930" algn="l"/>
                <a:tab pos="8228330" algn="l"/>
                <a:tab pos="9142730" algn="l"/>
                <a:tab pos="10057130" algn="l"/>
              </a:tabLst>
            </a:pPr>
            <a:r>
              <a:rPr sz="4800" b="1" baseline="12000">
                <a:solidFill>
                  <a:srgbClr val="FF9900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C </a:t>
            </a:r>
            <a:r>
              <a:rPr sz="5400">
                <a:latin typeface="Arial" pitchFamily="1" charset="0"/>
                <a:ea typeface="Arial" pitchFamily="1" charset="0"/>
                <a:cs typeface="Arial" pitchFamily="1" charset="0"/>
              </a:rPr>
              <a:t> </a:t>
            </a:r>
            <a:r>
              <a:rPr sz="54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46800</a:t>
            </a:r>
            <a:endParaRPr sz="54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  <a:p>
            <a:pPr marL="342900" indent="-340995" defTabSz="0">
              <a:lnSpc>
                <a:spcPct val="100000"/>
              </a:lnSpc>
              <a:spcBef>
                <a:spcPts val="1350"/>
              </a:spcBef>
              <a:spcAft>
                <a:spcPts val="0"/>
              </a:spcAft>
              <a:buNone/>
              <a:tabLst>
                <a:tab pos="913130" algn="l"/>
                <a:tab pos="1827530" algn="l"/>
                <a:tab pos="2741930" algn="l"/>
                <a:tab pos="3656330" algn="l"/>
                <a:tab pos="4570730" algn="l"/>
                <a:tab pos="5485130" algn="l"/>
                <a:tab pos="6399530" algn="l"/>
                <a:tab pos="7313930" algn="l"/>
                <a:tab pos="8228330" algn="l"/>
                <a:tab pos="9142730" algn="l"/>
                <a:tab pos="10057130" algn="l"/>
              </a:tabLst>
            </a:pPr>
            <a:r>
              <a:rPr sz="4800" b="1" baseline="12000">
                <a:solidFill>
                  <a:srgbClr val="FF9900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D </a:t>
            </a:r>
            <a:r>
              <a:rPr sz="5400">
                <a:latin typeface="Arial" pitchFamily="1" charset="0"/>
                <a:ea typeface="Arial" pitchFamily="1" charset="0"/>
                <a:cs typeface="Arial" pitchFamily="1" charset="0"/>
              </a:rPr>
              <a:t> </a:t>
            </a:r>
            <a:r>
              <a:rPr sz="54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46080</a:t>
            </a:r>
            <a:endParaRPr sz="54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</p:txBody>
      </p:sp>
      <p:sp>
        <p:nvSpPr>
          <p:cNvPr id="9" name="Line1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+CUAAEsDAAD7JQAAEAAAACYAAAAIAAAA//////////8="/>
              </a:ext>
            </a:extLst>
          </p:cNvSpPr>
          <p:nvPr/>
        </p:nvSpPr>
        <p:spPr>
          <a:xfrm flipH="1">
            <a:off x="-1270" y="61722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0" name="Line2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4B8AAEsDAADjHwAAEAAAACYAAAAIAAAA//////////8="/>
              </a:ext>
            </a:extLst>
          </p:cNvSpPr>
          <p:nvPr/>
        </p:nvSpPr>
        <p:spPr>
          <a:xfrm flipH="1">
            <a:off x="-1270" y="51816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1" name="Line8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yBkAAEsDAADLGQAAEAAAACYAAAAIAAAA//////////8="/>
              </a:ext>
            </a:extLst>
          </p:cNvSpPr>
          <p:nvPr/>
        </p:nvSpPr>
        <p:spPr>
          <a:xfrm flipH="1">
            <a:off x="-1270" y="41910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2" name="Line7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sBMAAEsDAACzEwAAEAAAACYAAAAIAAAA//////////8="/>
              </a:ext>
            </a:extLst>
          </p:cNvSpPr>
          <p:nvPr/>
        </p:nvSpPr>
        <p:spPr>
          <a:xfrm flipH="1">
            <a:off x="-1270" y="32004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3" name="Line10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BuNQAA+CUAAEM4AAD7JQAAEAAAACYAAAAIAAAA//////////8="/>
              </a:ext>
            </a:extLst>
          </p:cNvSpPr>
          <p:nvPr/>
        </p:nvSpPr>
        <p:spPr>
          <a:xfrm flipH="1">
            <a:off x="8685530" y="6172200"/>
            <a:ext cx="4603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4" name="Line9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BuNQAA4B8AAEM4AADjHwAAEAAAACYAAAAIAAAA//////////8="/>
              </a:ext>
            </a:extLst>
          </p:cNvSpPr>
          <p:nvPr/>
        </p:nvSpPr>
        <p:spPr>
          <a:xfrm flipH="1">
            <a:off x="8685530" y="5181600"/>
            <a:ext cx="4603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5" name="Line4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BuNQAAyBkAAEM4AADLGQAAEAAAACYAAAAIAAAA//////////8="/>
              </a:ext>
            </a:extLst>
          </p:cNvSpPr>
          <p:nvPr/>
        </p:nvSpPr>
        <p:spPr>
          <a:xfrm flipH="1">
            <a:off x="8685530" y="4191000"/>
            <a:ext cx="4603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6" name="Line3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BuNQAAsBMAAEM4AACzEwAAEAAAACYAAAAIAAAA//////////8="/>
              </a:ext>
            </a:extLst>
          </p:cNvSpPr>
          <p:nvPr/>
        </p:nvSpPr>
        <p:spPr>
          <a:xfrm flipH="1">
            <a:off x="8685530" y="3200400"/>
            <a:ext cx="4603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7" name="Line6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2NAAA6AgAAEM4AADrCAAAEAAAACYAAAAIAAAA//////////8="/>
              </a:ext>
            </a:extLst>
          </p:cNvSpPr>
          <p:nvPr/>
        </p:nvSpPr>
        <p:spPr>
          <a:xfrm flipH="1">
            <a:off x="8609330" y="14478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8" name="Line5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6AgAAMMDAADrCAAAEAAAACYAAAAIAAAA//////////8="/>
              </a:ext>
            </a:extLst>
          </p:cNvSpPr>
          <p:nvPr/>
        </p:nvSpPr>
        <p:spPr>
          <a:xfrm flipH="1">
            <a:off x="-1270" y="1447800"/>
            <a:ext cx="6127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</p:spTree>
  </p:cSld>
  <p:clrMapOvr>
    <a:masterClrMapping/>
  </p:clrMapOvr>
  <p:transition spd="fast" p14:dur="800">
    <p:sndAc>
      <p:stSnd>
        <p:snd r:embed="rId3" name="Tarda.wav"/>
      </p:stSnd>
    </p:sndAc>
    <p:extLst>
      <p:ext uri="smNativeData">
        <pr:smNativeData xmlns:pr="smNativeData" val="M6+8XAAAAAAgAwAAAAAAAAAAAAACAAAAAAQAAAQAAAAAAAAAAQAAAAEAAAAAAAAAAAAAAAAAAAAAAAAA"/>
      </p:ext>
    </p:extLst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1"/>
          <p:cNvSpPr>
            <a:extLst>
              <a:ext uri="smNativeData">
                <pr:smNativeData xmlns:pr="smNativeData" val="SMDATA_13_M6+8XBMAAAAlAAAAbAAAAA0AAAAAkAAAAEgAAACQAAAASAAAAAAAAAABAAAAAAAAAAEAAABQAAAAxbOikYBv7j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AGb/AH9/fwAAAAADzMzMAMDA/wB/f38AAAAAAAAAAAAAAAAAAAAAAAAAAAAhAAAAGAAAABQAAADAAwAAeA8AAPg0AAAwGwAAEAAAACYAAAAIAAAA//////////8="/>
              </a:ext>
            </a:extLst>
          </p:cNvSpPr>
          <p:nvPr/>
        </p:nvSpPr>
        <p:spPr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3" name="Textbox1"/>
          <p:cNvSpPr txBox="1"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1BAAAAg0AADlGAAAEAAAACYAAAAIAAAA//////////8="/>
              </a:ext>
            </a:extLst>
          </p:cNvSpPr>
          <p:nvPr/>
        </p:nvSpPr>
        <p:spPr>
          <a:xfrm>
            <a:off x="685800" y="2735580"/>
            <a:ext cx="7772400" cy="13112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 defTabSz="0">
              <a:lnSpc>
                <a:spcPct val="100000"/>
              </a:lnSpc>
              <a:spcBef>
                <a:spcPts val="0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sz="80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£16,000</a:t>
            </a:r>
            <a:endParaRPr sz="80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</p:txBody>
      </p:sp>
      <p:sp>
        <p:nvSpPr>
          <p:cNvPr id="4" name="Line2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kBUAAMMDAACTFQAAEAAAACYAAAAIAAAA//////////8="/>
              </a:ext>
            </a:extLst>
          </p:cNvSpPr>
          <p:nvPr/>
        </p:nvSpPr>
        <p:spPr>
          <a:xfrm flipH="1">
            <a:off x="-1270" y="3505200"/>
            <a:ext cx="6127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5" name="Line1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2NAAAkBUAAEM4AACTFQAAEAAAACYAAAAIAAAA//////////8="/>
              </a:ext>
            </a:extLst>
          </p:cNvSpPr>
          <p:nvPr/>
        </p:nvSpPr>
        <p:spPr>
          <a:xfrm flipH="1">
            <a:off x="8609330" y="35052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</p:spTree>
  </p:cSld>
  <p:clrMapOvr>
    <a:masterClrMapping/>
  </p:clrMapOvr>
  <p:transition spd="fast" p14:dur="800">
    <p:diamond/>
    <p:sndAc>
      <p:stSnd>
        <p:snd r:embed="rId3" name="cashreg.wav"/>
      </p:stSnd>
    </p:sndAc>
    <p:extLst>
      <p:ext uri="smNativeData">
        <pr:smNativeData xmlns:pr="smNativeData" val="M6+8XAAAAAAgAwAAAAAAABEAAAAAAAAAAAQAAAUAAAAAAAAAAQAAAAEAAAAAAAAAAAAAAAAAAAAAAAAA"/>
      </p:ext>
    </p:extLst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1"/>
          <p:cNvSpPr>
            <a:extLst>
              <a:ext uri="smNativeData">
                <pr:smNativeData xmlns:pr="smNativeData" val="SMDATA_13_M6+8XBMAAAAlAAAAbAAAAA0AAAAAkAAAAEgAAACQAAAASAAAAAAAAAABAAAAAAAAAAEAAABQAAAAxbOikYBv7j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AGb/AH9/fwAAAAADzMzMAMDA/wB/f38AAAAAAAAAAAAAAAAAAAAAAAAAAAAhAAAAGAAAABQAAADAAwAAqAwAAPg0AACIHQAAEAAAACYAAAAIAAAA//////////8="/>
              </a:ext>
            </a:extLst>
          </p:cNvSpPr>
          <p:nvPr/>
        </p:nvSpPr>
        <p:spPr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3" name="Textbox1"/>
          <p:cNvSpPr txBox="1"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1BAAAAg0AADlGAAAEAAAACYAAAAIAAAA//////////8="/>
              </a:ext>
            </a:extLst>
          </p:cNvSpPr>
          <p:nvPr/>
        </p:nvSpPr>
        <p:spPr>
          <a:xfrm>
            <a:off x="685800" y="2735580"/>
            <a:ext cx="7772400" cy="13112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 defTabSz="0">
              <a:lnSpc>
                <a:spcPct val="100000"/>
              </a:lnSpc>
              <a:spcBef>
                <a:spcPts val="0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sz="80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Question 5</a:t>
            </a:r>
            <a:endParaRPr sz="80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</p:txBody>
      </p:sp>
      <p:sp>
        <p:nvSpPr>
          <p:cNvPr id="4" name="Line2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kBUAAMMDAACTFQAAEAAAACYAAAAIAAAA//////////8="/>
              </a:ext>
            </a:extLst>
          </p:cNvSpPr>
          <p:nvPr/>
        </p:nvSpPr>
        <p:spPr>
          <a:xfrm flipH="1">
            <a:off x="-1270" y="3505200"/>
            <a:ext cx="6127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5" name="Line1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2NAAAkBUAAEM4AACTFQAAEAAAACYAAAAIAAAA//////////8="/>
              </a:ext>
            </a:extLst>
          </p:cNvSpPr>
          <p:nvPr/>
        </p:nvSpPr>
        <p:spPr>
          <a:xfrm flipH="1">
            <a:off x="8609330" y="35052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</p:spTree>
  </p:cSld>
  <p:clrMapOvr>
    <a:masterClrMapping/>
  </p:clrMapOvr>
  <p:transition spd="fast" p14:dur="800">
    <p:diamond/>
    <p:sndAc>
      <p:stSnd>
        <p:snd r:embed="rId3" name="drumroll.wav"/>
      </p:stSnd>
    </p:sndAc>
    <p:extLst>
      <p:ext uri="smNativeData">
        <pr:smNativeData xmlns:pr="smNativeData" val="M6+8XAAAAAAgAwAAAAAAABEAAAAAAAAAAAQAAAIAAAAAAAAAAQAAAAEAAAAAAAAAAAAAAAAAAAAAAAAA"/>
      </p:ext>
    </p:extLst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3"/>
          <p:cNvSpPr>
            <a:extLst>
              <a:ext uri="smNativeData">
                <pr:smNativeData xmlns:pr="smNativeData" val="SMDATA_13_M6+8XBMAAAAlAAAAbAAAAA0AAAAAkAAAAEgAAACQAAAASAAAAAAAAAABAAAAAAAAAAEAAABQAAAAFLkIA6j37T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AGb/AH9/fwAAAAADzMzMAMDA/wB/f38AAAAAAAAAAAAAAAAAAAAAAAAAAAAhAAAAGAAAABQAAABIAwAA4BAAAHA1AAAIFgAAEAAAACYAAAAIAAAA//////////8="/>
              </a:ext>
            </a:extLst>
          </p:cNvSpPr>
          <p:nvPr/>
        </p:nvSpPr>
        <p:spPr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3" name="AutoShape2"/>
          <p:cNvSpPr>
            <a:extLst>
              <a:ext uri="smNativeData">
                <pr:smNativeData xmlns:pr="smNativeData" val="SMDATA_13_M6+8XBMAAAAlAAAAbAAAAA0AAAAAkAAAAEgAAACQAAAASAAAAAAAAAABAAAAAAAAAAEAAABQAAAAFLkIA6j37T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AGb/AH9/fwAAAAADzMzMAMDA/wB/f38AAAAAAAAAAAAAAAAAAAAAAAAAAAAhAAAAGAAAABQAAABIAwAA+BYAAHA1AAAgHAAAEAAAACYAAAAIAAAA//////////8="/>
              </a:ext>
            </a:extLst>
          </p:cNvSpPr>
          <p:nvPr/>
        </p:nvSpPr>
        <p:spPr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4" name="AutoShape5"/>
          <p:cNvSpPr>
            <a:extLst>
              <a:ext uri="smNativeData">
                <pr:smNativeData xmlns:pr="smNativeData" val="SMDATA_13_M6+8XBMAAAAlAAAAbAAAAA0AAAAAkAAAAEgAAACQAAAASAAAAAAAAAABAAAAAAAAAAEAAABQAAAAFLkIA6j37T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AGb/AH9/fwAAAAADzMzMAMDA/wB/f38AAAAAAAAAAAAAAAAAAAAAAAAAAAAhAAAAGAAAABQAAABIAwAAEB0AAHA1AAA4IgAAEAAAACYAAAAIAAAA//////////8="/>
              </a:ext>
            </a:extLst>
          </p:cNvSpPr>
          <p:nvPr/>
        </p:nvSpPr>
        <p:spPr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5" name="AutoShape4"/>
          <p:cNvSpPr>
            <a:extLst>
              <a:ext uri="smNativeData">
                <pr:smNativeData xmlns:pr="smNativeData" val="SMDATA_13_M6+8XBMAAAAlAAAAbAAAAA0AAAAAkAAAAEgAAACQAAAASAAAAAAAAAABAAAAAAAAAAEAAABQAAAAxbOikYBv7j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AGb/AH9/fwAAAAADzMzMAMDA/wB/f38AAAAAAAAAAAAAAAAAAAAAAAAAAAAhAAAAGAAAABQAAADAAwAAaAEAAPg0AADwDwAAEAAAACYAAAAIAAAA//////////8="/>
              </a:ext>
            </a:extLst>
          </p:cNvSpPr>
          <p:nvPr/>
        </p:nvSpPr>
        <p:spPr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6" name="AutoShape1"/>
          <p:cNvSpPr>
            <a:extLst>
              <a:ext uri="smNativeData">
                <pr:smNativeData xmlns:pr="smNativeData" val="SMDATA_13_M6+8XBMAAAAlAAAAbAAAAA0AAAAAkAAAAEgAAACQAAAASAAAAAAAAAABAAAAAAAAAAEAAABQAAAAFLkIA6j37T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AGb/AH9/fwAAAAADzMzMAMDA/wB/f38AAAAAAAAAAAAAAAAAAAAAAAAAAAAhAAAAGAAAABQAAABIAwAAKCMAAHA1AABQKAAAEAAAACYAAAAIAAAA//////////8="/>
              </a:ext>
            </a:extLst>
          </p:cNvSpPr>
          <p:nvPr/>
        </p:nvSpPr>
        <p:spPr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7" name="Textbox2"/>
          <p:cNvSpPr txBox="1"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BAAAWAIAAAg0AAAADwAAEAAAACYAAAAIAAAA//////////8="/>
              </a:ext>
            </a:extLst>
          </p:cNvSpPr>
          <p:nvPr/>
        </p:nvSpPr>
        <p:spPr>
          <a:xfrm>
            <a:off x="762000" y="381000"/>
            <a:ext cx="7696200" cy="2057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 defTabSz="0">
              <a:lnSpc>
                <a:spcPct val="100000"/>
              </a:lnSpc>
              <a:spcBef>
                <a:spcPts val="0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sz="54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1.06 × 1000</a:t>
            </a:r>
            <a:endParaRPr sz="54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</p:txBody>
      </p:sp>
      <p:sp>
        <p:nvSpPr>
          <p:cNvPr id="8" name="Textbox1"/>
          <p:cNvSpPr txBox="1">
            <a:extLst>
              <a:ext uri="smNativeData">
                <pr:smNativeData xmlns:pr="smNativeData" val="SMDATA_13_M6+8XBMAAAAlAAAAE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aBAAAAg0AADIKAAAEAAAACYAAAAIAAAA//////////8="/>
              </a:ext>
            </a:extLst>
          </p:cNvSpPr>
          <p:nvPr/>
        </p:nvSpPr>
        <p:spPr>
          <a:xfrm>
            <a:off x="838200" y="2667000"/>
            <a:ext cx="7620000" cy="3962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 indent="-340995" defTabSz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913130" algn="l"/>
                <a:tab pos="1827530" algn="l"/>
                <a:tab pos="2741930" algn="l"/>
                <a:tab pos="3656330" algn="l"/>
                <a:tab pos="4570730" algn="l"/>
                <a:tab pos="5485130" algn="l"/>
                <a:tab pos="6399530" algn="l"/>
                <a:tab pos="7313930" algn="l"/>
                <a:tab pos="8228330" algn="l"/>
                <a:tab pos="9142730" algn="l"/>
                <a:tab pos="10057130" algn="l"/>
              </a:tabLst>
            </a:pPr>
            <a:r>
              <a:rPr sz="4800" b="1" baseline="12000">
                <a:solidFill>
                  <a:srgbClr val="FF9900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A </a:t>
            </a:r>
            <a:r>
              <a:rPr sz="5400">
                <a:latin typeface="Arial" pitchFamily="1" charset="0"/>
                <a:ea typeface="Arial" pitchFamily="1" charset="0"/>
                <a:cs typeface="Arial" pitchFamily="1" charset="0"/>
              </a:rPr>
              <a:t> </a:t>
            </a:r>
            <a:r>
              <a:rPr sz="54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106</a:t>
            </a:r>
            <a:endParaRPr sz="54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  <a:p>
            <a:pPr marL="342900" indent="-340995" defTabSz="0">
              <a:lnSpc>
                <a:spcPct val="100000"/>
              </a:lnSpc>
              <a:spcBef>
                <a:spcPts val="1350"/>
              </a:spcBef>
              <a:spcAft>
                <a:spcPts val="0"/>
              </a:spcAft>
              <a:buNone/>
              <a:tabLst>
                <a:tab pos="913130" algn="l"/>
                <a:tab pos="1827530" algn="l"/>
                <a:tab pos="2741930" algn="l"/>
                <a:tab pos="3656330" algn="l"/>
                <a:tab pos="4570730" algn="l"/>
                <a:tab pos="5485130" algn="l"/>
                <a:tab pos="6399530" algn="l"/>
                <a:tab pos="7313930" algn="l"/>
                <a:tab pos="8228330" algn="l"/>
                <a:tab pos="9142730" algn="l"/>
                <a:tab pos="10057130" algn="l"/>
              </a:tabLst>
            </a:pPr>
            <a:r>
              <a:rPr sz="4800" b="1" baseline="12000">
                <a:solidFill>
                  <a:srgbClr val="FF9900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B </a:t>
            </a:r>
            <a:r>
              <a:rPr sz="5400">
                <a:latin typeface="Arial" pitchFamily="1" charset="0"/>
                <a:ea typeface="Arial" pitchFamily="1" charset="0"/>
                <a:cs typeface="Arial" pitchFamily="1" charset="0"/>
              </a:rPr>
              <a:t> </a:t>
            </a:r>
            <a:r>
              <a:rPr sz="54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10.6</a:t>
            </a:r>
            <a:endParaRPr sz="54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  <a:p>
            <a:pPr marL="342900" indent="-340995" defTabSz="0">
              <a:lnSpc>
                <a:spcPct val="100000"/>
              </a:lnSpc>
              <a:spcBef>
                <a:spcPts val="1350"/>
              </a:spcBef>
              <a:spcAft>
                <a:spcPts val="0"/>
              </a:spcAft>
              <a:buNone/>
              <a:tabLst>
                <a:tab pos="913130" algn="l"/>
                <a:tab pos="1827530" algn="l"/>
                <a:tab pos="2741930" algn="l"/>
                <a:tab pos="3656330" algn="l"/>
                <a:tab pos="4570730" algn="l"/>
                <a:tab pos="5485130" algn="l"/>
                <a:tab pos="6399530" algn="l"/>
                <a:tab pos="7313930" algn="l"/>
                <a:tab pos="8228330" algn="l"/>
                <a:tab pos="9142730" algn="l"/>
                <a:tab pos="10057130" algn="l"/>
              </a:tabLst>
            </a:pPr>
            <a:r>
              <a:rPr sz="4800" b="1" baseline="12000">
                <a:solidFill>
                  <a:srgbClr val="FF9900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C </a:t>
            </a:r>
            <a:r>
              <a:rPr sz="5400">
                <a:latin typeface="Arial" pitchFamily="1" charset="0"/>
                <a:ea typeface="Arial" pitchFamily="1" charset="0"/>
                <a:cs typeface="Arial" pitchFamily="1" charset="0"/>
              </a:rPr>
              <a:t> </a:t>
            </a:r>
            <a:r>
              <a:rPr sz="54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100.6</a:t>
            </a:r>
            <a:endParaRPr sz="54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  <a:p>
            <a:pPr marL="342900" indent="-340995" defTabSz="0">
              <a:lnSpc>
                <a:spcPct val="100000"/>
              </a:lnSpc>
              <a:spcBef>
                <a:spcPts val="1350"/>
              </a:spcBef>
              <a:spcAft>
                <a:spcPts val="0"/>
              </a:spcAft>
              <a:buNone/>
              <a:tabLst>
                <a:tab pos="913130" algn="l"/>
                <a:tab pos="1827530" algn="l"/>
                <a:tab pos="2741930" algn="l"/>
                <a:tab pos="3656330" algn="l"/>
                <a:tab pos="4570730" algn="l"/>
                <a:tab pos="5485130" algn="l"/>
                <a:tab pos="6399530" algn="l"/>
                <a:tab pos="7313930" algn="l"/>
                <a:tab pos="8228330" algn="l"/>
                <a:tab pos="9142730" algn="l"/>
                <a:tab pos="10057130" algn="l"/>
              </a:tabLst>
            </a:pPr>
            <a:r>
              <a:rPr sz="4800" b="1" baseline="12000">
                <a:solidFill>
                  <a:srgbClr val="FF9900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D </a:t>
            </a:r>
            <a:r>
              <a:rPr sz="5400">
                <a:latin typeface="Arial" pitchFamily="1" charset="0"/>
                <a:ea typeface="Arial" pitchFamily="1" charset="0"/>
                <a:cs typeface="Arial" pitchFamily="1" charset="0"/>
              </a:rPr>
              <a:t> </a:t>
            </a:r>
            <a:r>
              <a:rPr sz="54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1060</a:t>
            </a:r>
            <a:endParaRPr sz="54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</p:txBody>
      </p:sp>
      <p:sp>
        <p:nvSpPr>
          <p:cNvPr id="9" name="Line2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+CUAAEsDAAD7JQAAEAAAACYAAAAIAAAA//////////8="/>
              </a:ext>
            </a:extLst>
          </p:cNvSpPr>
          <p:nvPr/>
        </p:nvSpPr>
        <p:spPr>
          <a:xfrm flipH="1">
            <a:off x="-1270" y="61722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0" name="Line1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4B8AAEsDAADjHwAAEAAAACYAAAAIAAAA//////////8="/>
              </a:ext>
            </a:extLst>
          </p:cNvSpPr>
          <p:nvPr/>
        </p:nvSpPr>
        <p:spPr>
          <a:xfrm flipH="1">
            <a:off x="-1270" y="51816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1" name="Line3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yBkAAEsDAADLGQAAEAAAACYAAAAIAAAA//////////8="/>
              </a:ext>
            </a:extLst>
          </p:cNvSpPr>
          <p:nvPr/>
        </p:nvSpPr>
        <p:spPr>
          <a:xfrm flipH="1">
            <a:off x="-1270" y="41910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2" name="Line8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sBMAAEsDAACzEwAAEAAAACYAAAAIAAAA//////////8="/>
              </a:ext>
            </a:extLst>
          </p:cNvSpPr>
          <p:nvPr/>
        </p:nvSpPr>
        <p:spPr>
          <a:xfrm flipH="1">
            <a:off x="-1270" y="32004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3" name="Line7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BuNQAA+CUAAEM4AAD7JQAAEAAAACYAAAAIAAAA//////////8="/>
              </a:ext>
            </a:extLst>
          </p:cNvSpPr>
          <p:nvPr/>
        </p:nvSpPr>
        <p:spPr>
          <a:xfrm flipH="1">
            <a:off x="8685530" y="6172200"/>
            <a:ext cx="4603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4" name="Line10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BuNQAA4B8AAEM4AADjHwAAEAAAACYAAAAIAAAA//////////8="/>
              </a:ext>
            </a:extLst>
          </p:cNvSpPr>
          <p:nvPr/>
        </p:nvSpPr>
        <p:spPr>
          <a:xfrm flipH="1">
            <a:off x="8685530" y="5181600"/>
            <a:ext cx="4603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5" name="Line9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BuNQAAyBkAAEM4AADLGQAAEAAAACYAAAAIAAAA//////////8="/>
              </a:ext>
            </a:extLst>
          </p:cNvSpPr>
          <p:nvPr/>
        </p:nvSpPr>
        <p:spPr>
          <a:xfrm flipH="1">
            <a:off x="8685530" y="4191000"/>
            <a:ext cx="4603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6" name="Line6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BuNQAAsBMAAEM4AACzEwAAEAAAACYAAAAIAAAA//////////8="/>
              </a:ext>
            </a:extLst>
          </p:cNvSpPr>
          <p:nvPr/>
        </p:nvSpPr>
        <p:spPr>
          <a:xfrm flipH="1">
            <a:off x="8685530" y="3200400"/>
            <a:ext cx="4603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7" name="Line5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2NAAA6AgAAEM4AADrCAAAEAAAACYAAAAIAAAA//////////8="/>
              </a:ext>
            </a:extLst>
          </p:cNvSpPr>
          <p:nvPr/>
        </p:nvSpPr>
        <p:spPr>
          <a:xfrm flipH="1">
            <a:off x="8609330" y="14478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8" name="Line4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6AgAAMMDAADrCAAAEAAAACYAAAAIAAAA//////////8="/>
              </a:ext>
            </a:extLst>
          </p:cNvSpPr>
          <p:nvPr/>
        </p:nvSpPr>
        <p:spPr>
          <a:xfrm flipH="1">
            <a:off x="-1270" y="1447800"/>
            <a:ext cx="6127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9" name="AutoShape7"/>
          <p:cNvSpPr>
            <a:extLst>
              <a:ext uri="smNativeData">
                <pr:smNativeData xmlns:pr="smNativeData" val="SMDATA_13_M6+8XBMAAAAlAAAAvAIAAA0AAAAAkAAAAEgAAACQAAAASAAAAAAAAAABAAAAAAAAAAEAAABQAAAAewntJbSXw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wNQAAAAAAAEA4AADQAgAAEAAAACYAAAAIAAAA//////////8="/>
              </a:ext>
            </a:extLst>
          </p:cNvSpPr>
          <p:nvPr/>
        </p:nvSpPr>
        <p:spPr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</p:spPr>
      </p:sp>
      <p:sp>
        <p:nvSpPr>
          <p:cNvPr id="20" name="AutoShape6">
            <a:hlinkClick r:id="rId3" action="ppaction://hlinksldjump"/>
          </p:cNvPr>
          <p:cNvSpPr>
            <a:extLst>
              <a:ext uri="smNativeData">
                <pr:smNativeData xmlns:pr="smNativeData" val="SMDATA_13_M6+8XBMAAAAlAAAAvAIAAA0AAAAAkAAAAEgAAACQAAAASAAAAAAAAAABAAAAAAAAAAEAAABQAAAAewntJbSXw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wNQAA6CYAAEA4AAAwKgAAEAAAACYAAAAIAAAA//////////8="/>
              </a:ext>
            </a:extLst>
          </p:cNvSpPr>
          <p:nvPr/>
        </p:nvSpPr>
        <p:spPr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</p:spPr>
      </p:sp>
    </p:spTree>
  </p:cSld>
  <p:clrMapOvr>
    <a:masterClrMapping/>
  </p:clrMapOvr>
  <p:transition spd="fast" p14:dur="800">
    <p:diamond/>
    <p:sndAc>
      <p:stSnd>
        <p:snd r:embed="rId4" name="09.%20Who%20Correct.wav"/>
      </p:stSnd>
    </p:sndAc>
    <p:extLst>
      <p:ext uri="smNativeData">
        <pr:smNativeData xmlns:pr="smNativeData" val="M6+8XAAAAAAgAwAAAAAAABEAAAAAAAAAAAQAAAMAAAAAAAAAAQAAAAEAAAAAAAAAAAAAAAAAAAAAAAAA"/>
      </p:ext>
    </p:extLst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27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27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272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 advAuto="0"/>
      <p:bldP spid="8" grpId="1" animBg="1" advAuto="0"/>
      <p:bldP spid="8" grpId="2" animBg="1" advAuto="0"/>
      <p:bldP spid="8" grpId="3" animBg="1" advAuto="0"/>
    </p:bldLst>
    <p:extLst>
      <p:ext uri="smNativeData">
        <pr:smNativeData xmlns:pr="smNativeData" val="M6+8XAQAAAAFAAAAAAAAAAEAAAAXAAAAEAEAAAAAAAAAAAAAAAAAAAkAAAABAAAAAQAAABcAAAAQAQAAAAAAAAAAAAAAAAAADQAAAAIAAAABAAAAFwAAABABAAAAAAAAAAAAAAAAAAARAAAAAwAAAAEAAAAXAAAAEAEAAAAAAAAAAAAAAAAAAA=="/>
      </p:ext>
    </p:extLst>
  </p:timing>
</p:sld>
</file>

<file path=ppt/slides/slide2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1"/>
          <p:cNvSpPr>
            <a:extLst>
              <a:ext uri="smNativeData">
                <pr:smNativeData xmlns:pr="smNativeData" val="SMDATA_13_M6+8XBMAAAAlAAAAbAAAAA0AAAAAkAAAAEgAAACQAAAASAAAAAAAAAABAAAAAAAAAAEAAABQAAAAxbOikYBv7j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oAaQAMAAAAEAAAAAAAAAAAAAAAAAAAAAAAAAAeAAAAaAAAAAAAAAAAAAAAAAAAAAAAAAAAAAAAECcAABAnAAAAAAAAAAAAAAAAAAAAAAAAAAAAAAAAAAAAAAAAAAAAABQAAAAAAAAAwMD/AAAAAABkAAAAMgAAAAAAAABkAAAAAAAAAH9/fwAKAAAAHwAAAFQAAAAAAAAA////AQAAAAAAAAAAAAAAAAAAAAAAAAAAAAAAAAAAAAAAAAAAAGb/AH9/fwCAgIADzMzMAMDA/wB/f38AAAAAAAAAAAAAAAAAAAAAAAAAAAAhAAAAGAAAABQAAADAAwAAqAwAAPg0AACIHQAAEAAAACYAAAAIAAAA//////////8="/>
              </a:ext>
            </a:extLst>
          </p:cNvSpPr>
          <p:nvPr/>
        </p:nvSpPr>
        <p:spPr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3" name="Textbox1"/>
          <p:cNvSpPr txBox="1"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8b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4BAAA1BAAAAg0AADlGAAAEAAAACYAAAAIAAAA//////////8="/>
              </a:ext>
            </a:extLst>
          </p:cNvSpPr>
          <p:nvPr/>
        </p:nvSpPr>
        <p:spPr>
          <a:xfrm>
            <a:off x="685800" y="2735580"/>
            <a:ext cx="7772400" cy="13112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 defTabSz="0">
              <a:lnSpc>
                <a:spcPct val="100000"/>
              </a:lnSpc>
              <a:spcBef>
                <a:spcPts val="0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sz="80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Question 1</a:t>
            </a:r>
            <a:endParaRPr sz="80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</p:txBody>
      </p:sp>
      <p:sp>
        <p:nvSpPr>
          <p:cNvPr id="4" name="Line2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Gb/AH9/fwCAgIADzMzMAMDA/wB/f38AAAAAAAAAAAAAAAAAAAAAAAAAAAAhAAAAGAAAABQAAAD+////kBUAAMMDAACTFQAAEAAAACYAAAAIAAAA//////////8="/>
              </a:ext>
            </a:extLst>
          </p:cNvSpPr>
          <p:nvPr/>
        </p:nvSpPr>
        <p:spPr>
          <a:xfrm flipH="1">
            <a:off x="-1270" y="3505200"/>
            <a:ext cx="6127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5" name="Line1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Gb/AH9/fwCAgIADzMzMAMDA/wB/f38AAAAAAAAAAAAAAAAAAAAAAAAAAAAhAAAAGAAAABQAAAD2NAAAkBUAAEM4AACTFQAAEAAAACYAAAAIAAAA//////////8="/>
              </a:ext>
            </a:extLst>
          </p:cNvSpPr>
          <p:nvPr/>
        </p:nvSpPr>
        <p:spPr>
          <a:xfrm flipH="1">
            <a:off x="8609330" y="35052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</p:spTree>
  </p:cSld>
  <p:clrMapOvr>
    <a:masterClrMapping/>
  </p:clrMapOvr>
  <p:transition spd="fast" p14:dur="800">
    <p:diamond/>
    <p:sndAc>
      <p:stSnd>
        <p:snd r:embed="rId3" name="drumroll.wav"/>
      </p:stSnd>
    </p:sndAc>
    <p:extLst>
      <p:ext uri="smNativeData">
        <pr:smNativeData xmlns:pr="smNativeData" val="M6+8XAAAAAAgAwAAAAAAABEAAAAAAAAAAAQAAAIAAAAAAAAAAQAAAAEAAAAAAAAAAAAAAAAAAAAAAAAA"/>
      </p:ext>
    </p:extLst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3"/>
          <p:cNvSpPr>
            <a:extLst>
              <a:ext uri="smNativeData">
                <pr:smNativeData xmlns:pr="smNativeData" val="SMDATA_13_M6+8XBMAAAAlAAAAbAAAAA0AAAAAkAAAAEgAAACQAAAASAAAAAAAAAABAAAAAAAAAAEAAABQAAAAFLkIA6j37T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AGb/AH9/fwAAAAADzMzMAMDA/wB/f38AAAAAAAAAAAAAAAAAAAAAAAAAAAAhAAAAGAAAABQAAABIAwAA4BAAAHA1AAAIFgAAEAAAACYAAAAIAAAA//////////8="/>
              </a:ext>
            </a:extLst>
          </p:cNvSpPr>
          <p:nvPr/>
        </p:nvSpPr>
        <p:spPr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3" name="AutoShape2"/>
          <p:cNvSpPr>
            <a:extLst>
              <a:ext uri="smNativeData">
                <pr:smNativeData xmlns:pr="smNativeData" val="SMDATA_13_M6+8XBMAAAAlAAAAbAAAAA0AAAAAkAAAAEgAAACQAAAASAAAAAAAAAABAAAAAAAAAAEAAABQAAAAFLkIA6j37T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AGb/AH9/fwAAAAADzMzMAMDA/wB/f38AAAAAAAAAAAAAAAAAAAAAAAAAAAAhAAAAGAAAABQAAABIAwAA+BYAAHA1AAAgHAAAEAAAACYAAAAIAAAA//////////8="/>
              </a:ext>
            </a:extLst>
          </p:cNvSpPr>
          <p:nvPr/>
        </p:nvSpPr>
        <p:spPr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4" name="AutoShape5"/>
          <p:cNvSpPr>
            <a:extLst>
              <a:ext uri="smNativeData">
                <pr:smNativeData xmlns:pr="smNativeData" val="SMDATA_13_M6+8XBMAAAAlAAAAbAAAAA0AAAAAkAAAAEgAAACQAAAASAAAAAAAAAABAAAAAAAAAAEAAABQAAAAFLkIA6j37T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AGb/AH9/fwAAAAADzMzMAMDA/wB/f38AAAAAAAAAAAAAAAAAAAAAAAAAAAAhAAAAGAAAABQAAABIAwAAEB0AAHA1AAA4IgAAEAAAACYAAAAIAAAA//////////8="/>
              </a:ext>
            </a:extLst>
          </p:cNvSpPr>
          <p:nvPr/>
        </p:nvSpPr>
        <p:spPr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5" name="AutoShape4"/>
          <p:cNvSpPr>
            <a:extLst>
              <a:ext uri="smNativeData">
                <pr:smNativeData xmlns:pr="smNativeData" val="SMDATA_13_M6+8XBMAAAAlAAAAbAAAAA0AAAAAkAAAAEgAAACQAAAASAAAAAAAAAABAAAAAAAAAAEAAABQAAAAxbOikYBv7j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AGb/AH9/fwAAAAADzMzMAMDA/wB/f38AAAAAAAAAAAAAAAAAAAAAAAAAAAAhAAAAGAAAABQAAADAAwAAaAEAAPg0AADwDwAAEAAAACYAAAAIAAAA//////////8="/>
              </a:ext>
            </a:extLst>
          </p:cNvSpPr>
          <p:nvPr/>
        </p:nvSpPr>
        <p:spPr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6" name="AutoShape1"/>
          <p:cNvSpPr>
            <a:extLst>
              <a:ext uri="smNativeData">
                <pr:smNativeData xmlns:pr="smNativeData" val="SMDATA_13_M6+8XBMAAAAlAAAAbAAAAA0AAAAAkAAAAEgAAACQAAAASAAAAAAAAAABAAAAAAAAAAEAAABQAAAAFLkIA6j37T8AAAAAAADgPwAAAAAAAOA/AAAAAAAA4D8AAAAAAADgPwAAAAAAAOA/AAAAAAAA4D8AAAAAAADgPwAAAAAAAOA/AAAAAAAA4D8CAAAAjAAAAAEAAAAAAAAAAMyZ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AAAAAMAAAAEAAAAAAAAAAAAAAAAAAAAAAAAAAeAAAAaAAAAAAAAAAAAAAAAAAAAAAAAAAAAAAAECcAABAnAAAAAAAAAAAAAAAAAAAAAAAAAAAAAAAAAAAAAAAAAAAAABQAAAAAAAAAwMD/AAAAAABkAAAAMgAAAAAAAABkAAAAAAAAAH9/fwAKAAAAHwAAAFQAAAAAzJkAAAAAAQAAAAAAAAAAAAAAAAAAAAAAAAAAAAAAAAAAAAAAAAAAAGb/AH9/fwAAAAADzMzMAMDA/wB/f38AAAAAAAAAAAAAAAAAAAAAAAAAAAAhAAAAGAAAABQAAABIAwAAKCMAAHA1AABQKAAAEAAAACYAAAAIAAAA//////////8="/>
              </a:ext>
            </a:extLst>
          </p:cNvSpPr>
          <p:nvPr/>
        </p:nvSpPr>
        <p:spPr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rgbClr val="00CC99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7" name="Textbox1"/>
          <p:cNvSpPr txBox="1"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BAAAWAIAAAg0AAAADwAAEAAAACYAAAAIAAAA//////////8="/>
              </a:ext>
            </a:extLst>
          </p:cNvSpPr>
          <p:nvPr/>
        </p:nvSpPr>
        <p:spPr>
          <a:xfrm>
            <a:off x="762000" y="381000"/>
            <a:ext cx="7696200" cy="2057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 defTabSz="0">
              <a:lnSpc>
                <a:spcPct val="100000"/>
              </a:lnSpc>
              <a:spcBef>
                <a:spcPts val="0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sz="54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1.06 x 1000</a:t>
            </a:r>
            <a:endParaRPr sz="54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</p:txBody>
      </p:sp>
      <p:sp>
        <p:nvSpPr>
          <p:cNvPr id="8" name="Textbox2"/>
          <p:cNvSpPr txBox="1">
            <a:extLst>
              <a:ext uri="smNativeData">
                <pr:smNativeData xmlns:pr="smNativeData" val="SMDATA_13_M6+8XBMAAAAlAAAAE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aBAAAAg0AADIKAAAEAAAACYAAAAIAAAA//////////8="/>
              </a:ext>
            </a:extLst>
          </p:cNvSpPr>
          <p:nvPr/>
        </p:nvSpPr>
        <p:spPr>
          <a:xfrm>
            <a:off x="838200" y="2667000"/>
            <a:ext cx="7620000" cy="3962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 indent="-340995" defTabSz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913130" algn="l"/>
                <a:tab pos="1827530" algn="l"/>
                <a:tab pos="2741930" algn="l"/>
                <a:tab pos="3656330" algn="l"/>
                <a:tab pos="4570730" algn="l"/>
                <a:tab pos="5485130" algn="l"/>
                <a:tab pos="6399530" algn="l"/>
                <a:tab pos="7313930" algn="l"/>
                <a:tab pos="8228330" algn="l"/>
                <a:tab pos="9142730" algn="l"/>
                <a:tab pos="10057130" algn="l"/>
              </a:tabLst>
            </a:pPr>
            <a:r>
              <a:rPr sz="4800" b="1" baseline="12000">
                <a:solidFill>
                  <a:srgbClr val="FF9900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A </a:t>
            </a:r>
            <a:r>
              <a:rPr sz="5400">
                <a:latin typeface="Arial" pitchFamily="1" charset="0"/>
                <a:ea typeface="Arial" pitchFamily="1" charset="0"/>
                <a:cs typeface="Arial" pitchFamily="1" charset="0"/>
              </a:rPr>
              <a:t> </a:t>
            </a:r>
            <a:r>
              <a:rPr sz="54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106</a:t>
            </a:r>
            <a:endParaRPr sz="54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  <a:p>
            <a:pPr marL="342900" indent="-340995" defTabSz="0">
              <a:lnSpc>
                <a:spcPct val="100000"/>
              </a:lnSpc>
              <a:spcBef>
                <a:spcPts val="1350"/>
              </a:spcBef>
              <a:spcAft>
                <a:spcPts val="0"/>
              </a:spcAft>
              <a:buNone/>
              <a:tabLst>
                <a:tab pos="913130" algn="l"/>
                <a:tab pos="1827530" algn="l"/>
                <a:tab pos="2741930" algn="l"/>
                <a:tab pos="3656330" algn="l"/>
                <a:tab pos="4570730" algn="l"/>
                <a:tab pos="5485130" algn="l"/>
                <a:tab pos="6399530" algn="l"/>
                <a:tab pos="7313930" algn="l"/>
                <a:tab pos="8228330" algn="l"/>
                <a:tab pos="9142730" algn="l"/>
                <a:tab pos="10057130" algn="l"/>
              </a:tabLst>
            </a:pPr>
            <a:r>
              <a:rPr sz="4800" b="1" baseline="12000">
                <a:solidFill>
                  <a:srgbClr val="FF9900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B </a:t>
            </a:r>
            <a:r>
              <a:rPr sz="5400">
                <a:latin typeface="Arial" pitchFamily="1" charset="0"/>
                <a:ea typeface="Arial" pitchFamily="1" charset="0"/>
                <a:cs typeface="Arial" pitchFamily="1" charset="0"/>
              </a:rPr>
              <a:t> </a:t>
            </a:r>
            <a:r>
              <a:rPr sz="54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10.6</a:t>
            </a:r>
            <a:endParaRPr sz="54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  <a:p>
            <a:pPr marL="342900" indent="-340995" defTabSz="0">
              <a:lnSpc>
                <a:spcPct val="100000"/>
              </a:lnSpc>
              <a:spcBef>
                <a:spcPts val="1350"/>
              </a:spcBef>
              <a:spcAft>
                <a:spcPts val="0"/>
              </a:spcAft>
              <a:buNone/>
              <a:tabLst>
                <a:tab pos="913130" algn="l"/>
                <a:tab pos="1827530" algn="l"/>
                <a:tab pos="2741930" algn="l"/>
                <a:tab pos="3656330" algn="l"/>
                <a:tab pos="4570730" algn="l"/>
                <a:tab pos="5485130" algn="l"/>
                <a:tab pos="6399530" algn="l"/>
                <a:tab pos="7313930" algn="l"/>
                <a:tab pos="8228330" algn="l"/>
                <a:tab pos="9142730" algn="l"/>
                <a:tab pos="10057130" algn="l"/>
              </a:tabLst>
            </a:pPr>
            <a:r>
              <a:rPr sz="4800" b="1" baseline="12000">
                <a:solidFill>
                  <a:srgbClr val="FF9900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C </a:t>
            </a:r>
            <a:r>
              <a:rPr sz="5400">
                <a:latin typeface="Arial" pitchFamily="1" charset="0"/>
                <a:ea typeface="Arial" pitchFamily="1" charset="0"/>
                <a:cs typeface="Arial" pitchFamily="1" charset="0"/>
              </a:rPr>
              <a:t> </a:t>
            </a:r>
            <a:r>
              <a:rPr sz="54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100.6</a:t>
            </a:r>
            <a:endParaRPr sz="54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  <a:p>
            <a:pPr marL="342900" indent="-340995" defTabSz="0">
              <a:lnSpc>
                <a:spcPct val="100000"/>
              </a:lnSpc>
              <a:spcBef>
                <a:spcPts val="1350"/>
              </a:spcBef>
              <a:spcAft>
                <a:spcPts val="0"/>
              </a:spcAft>
              <a:buNone/>
              <a:tabLst>
                <a:tab pos="913130" algn="l"/>
                <a:tab pos="1827530" algn="l"/>
                <a:tab pos="2741930" algn="l"/>
                <a:tab pos="3656330" algn="l"/>
                <a:tab pos="4570730" algn="l"/>
                <a:tab pos="5485130" algn="l"/>
                <a:tab pos="6399530" algn="l"/>
                <a:tab pos="7313930" algn="l"/>
                <a:tab pos="8228330" algn="l"/>
                <a:tab pos="9142730" algn="l"/>
                <a:tab pos="10057130" algn="l"/>
              </a:tabLst>
            </a:pPr>
            <a:r>
              <a:rPr sz="4800" b="1" baseline="12000">
                <a:solidFill>
                  <a:srgbClr val="FF9900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D </a:t>
            </a:r>
            <a:r>
              <a:rPr sz="5400">
                <a:latin typeface="Arial" pitchFamily="1" charset="0"/>
                <a:ea typeface="Arial" pitchFamily="1" charset="0"/>
                <a:cs typeface="Arial" pitchFamily="1" charset="0"/>
              </a:rPr>
              <a:t> </a:t>
            </a:r>
            <a:r>
              <a:rPr sz="54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1060</a:t>
            </a:r>
            <a:endParaRPr sz="54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</p:txBody>
      </p:sp>
      <p:sp>
        <p:nvSpPr>
          <p:cNvPr id="9" name="Line1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+CUAAEsDAAD7JQAAEAAAACYAAAAIAAAA//////////8="/>
              </a:ext>
            </a:extLst>
          </p:cNvSpPr>
          <p:nvPr/>
        </p:nvSpPr>
        <p:spPr>
          <a:xfrm flipH="1">
            <a:off x="-1270" y="61722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0" name="Line2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4B8AAEsDAADjHwAAEAAAACYAAAAIAAAA//////////8="/>
              </a:ext>
            </a:extLst>
          </p:cNvSpPr>
          <p:nvPr/>
        </p:nvSpPr>
        <p:spPr>
          <a:xfrm flipH="1">
            <a:off x="-1270" y="51816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1" name="Line8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yBkAAEsDAADLGQAAEAAAACYAAAAIAAAA//////////8="/>
              </a:ext>
            </a:extLst>
          </p:cNvSpPr>
          <p:nvPr/>
        </p:nvSpPr>
        <p:spPr>
          <a:xfrm flipH="1">
            <a:off x="-1270" y="41910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2" name="Line7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sBMAAEsDAACzEwAAEAAAACYAAAAIAAAA//////////8="/>
              </a:ext>
            </a:extLst>
          </p:cNvSpPr>
          <p:nvPr/>
        </p:nvSpPr>
        <p:spPr>
          <a:xfrm flipH="1">
            <a:off x="-1270" y="32004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3" name="Line10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BuNQAA+CUAAEM4AAD7JQAAEAAAACYAAAAIAAAA//////////8="/>
              </a:ext>
            </a:extLst>
          </p:cNvSpPr>
          <p:nvPr/>
        </p:nvSpPr>
        <p:spPr>
          <a:xfrm flipH="1">
            <a:off x="8685530" y="6172200"/>
            <a:ext cx="4603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4" name="Line9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BuNQAA4B8AAEM4AADjHwAAEAAAACYAAAAIAAAA//////////8="/>
              </a:ext>
            </a:extLst>
          </p:cNvSpPr>
          <p:nvPr/>
        </p:nvSpPr>
        <p:spPr>
          <a:xfrm flipH="1">
            <a:off x="8685530" y="5181600"/>
            <a:ext cx="4603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5" name="Line4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BuNQAAyBkAAEM4AADLGQAAEAAAACYAAAAIAAAA//////////8="/>
              </a:ext>
            </a:extLst>
          </p:cNvSpPr>
          <p:nvPr/>
        </p:nvSpPr>
        <p:spPr>
          <a:xfrm flipH="1">
            <a:off x="8685530" y="4191000"/>
            <a:ext cx="4603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6" name="Line3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BuNQAAsBMAAEM4AACzEwAAEAAAACYAAAAIAAAA//////////8="/>
              </a:ext>
            </a:extLst>
          </p:cNvSpPr>
          <p:nvPr/>
        </p:nvSpPr>
        <p:spPr>
          <a:xfrm flipH="1">
            <a:off x="8685530" y="3200400"/>
            <a:ext cx="4603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7" name="Line6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2NAAA6AgAAEM4AADrCAAAEAAAACYAAAAIAAAA//////////8="/>
              </a:ext>
            </a:extLst>
          </p:cNvSpPr>
          <p:nvPr/>
        </p:nvSpPr>
        <p:spPr>
          <a:xfrm flipH="1">
            <a:off x="8609330" y="14478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8" name="Line5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6AgAAMMDAADrCAAAEAAAACYAAAAIAAAA//////////8="/>
              </a:ext>
            </a:extLst>
          </p:cNvSpPr>
          <p:nvPr/>
        </p:nvSpPr>
        <p:spPr>
          <a:xfrm flipH="1">
            <a:off x="-1270" y="1447800"/>
            <a:ext cx="6127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</p:spTree>
  </p:cSld>
  <p:clrMapOvr>
    <a:masterClrMapping/>
  </p:clrMapOvr>
  <p:transition spd="fast" p14:dur="800">
    <p:sndAc>
      <p:stSnd>
        <p:snd r:embed="rId3" name="Tarda.wav"/>
      </p:stSnd>
    </p:sndAc>
    <p:extLst>
      <p:ext uri="smNativeData">
        <pr:smNativeData xmlns:pr="smNativeData" val="M6+8XAAAAAAgAwAAAAAAAAAAAAACAAAAAAQAAAQAAAAAAAAAAQAAAAEAAAAAAAAAAAAAAAAAAAAAAAAA"/>
      </p:ext>
    </p:extLst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1"/>
          <p:cNvSpPr>
            <a:extLst>
              <a:ext uri="smNativeData">
                <pr:smNativeData xmlns:pr="smNativeData" val="SMDATA_13_M6+8XBMAAAAlAAAAbAAAAA0AAAAAkAAAAEgAAACQAAAASAAAAAAAAAABAAAAAAAAAAEAAABQAAAAxbOikYBv7j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AGb/AH9/fwAAAAADzMzMAMDA/wB/f38AAAAAAAAAAAAAAAAAAAAAAAAAAAAhAAAAGAAAABQAAADAAwAAeA8AAPg0AAAwGwAAEAAAACYAAAAIAAAA//////////8="/>
              </a:ext>
            </a:extLst>
          </p:cNvSpPr>
          <p:nvPr/>
        </p:nvSpPr>
        <p:spPr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3" name="Textbox1"/>
          <p:cNvSpPr txBox="1"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1BAAAAg0AADlGAAAEAAAACYAAAAIAAAA//////////8="/>
              </a:ext>
            </a:extLst>
          </p:cNvSpPr>
          <p:nvPr/>
        </p:nvSpPr>
        <p:spPr>
          <a:xfrm>
            <a:off x="685800" y="2735580"/>
            <a:ext cx="7772400" cy="13112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 defTabSz="0">
              <a:lnSpc>
                <a:spcPct val="100000"/>
              </a:lnSpc>
              <a:spcBef>
                <a:spcPts val="0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sz="80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£32,000</a:t>
            </a:r>
            <a:endParaRPr sz="80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</p:txBody>
      </p:sp>
      <p:sp>
        <p:nvSpPr>
          <p:cNvPr id="4" name="Line2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kBUAAMMDAACTFQAAEAAAACYAAAAIAAAA//////////8="/>
              </a:ext>
            </a:extLst>
          </p:cNvSpPr>
          <p:nvPr/>
        </p:nvSpPr>
        <p:spPr>
          <a:xfrm flipH="1">
            <a:off x="-1270" y="3505200"/>
            <a:ext cx="6127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5" name="Line1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2NAAAkBUAAEM4AACTFQAAEAAAACYAAAAIAAAA//////////8="/>
              </a:ext>
            </a:extLst>
          </p:cNvSpPr>
          <p:nvPr/>
        </p:nvSpPr>
        <p:spPr>
          <a:xfrm flipH="1">
            <a:off x="8609330" y="35052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</p:spTree>
  </p:cSld>
  <p:clrMapOvr>
    <a:masterClrMapping/>
  </p:clrMapOvr>
  <p:transition spd="fast" p14:dur="800">
    <p:diamond/>
    <p:sndAc>
      <p:stSnd>
        <p:snd r:embed="rId3" name="cashreg.wav"/>
      </p:stSnd>
    </p:sndAc>
    <p:extLst>
      <p:ext uri="smNativeData">
        <pr:smNativeData xmlns:pr="smNativeData" val="M6+8XAAAAAAgAwAAAAAAABEAAAAAAAAAAAQAAAUAAAAAAAAAAQAAAAEAAAAAAAAAAAAAAAAAAAAAAAAA"/>
      </p:ext>
    </p:extLst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1"/>
          <p:cNvSpPr>
            <a:extLst>
              <a:ext uri="smNativeData">
                <pr:smNativeData xmlns:pr="smNativeData" val="SMDATA_13_M6+8XBMAAAAlAAAAbAAAAA0AAAAAkAAAAEgAAACQAAAASAAAAAAAAAABAAAAAAAAAAEAAABQAAAAxbOikYBv7j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AGb/AH9/fwAAAAADzMzMAMDA/wB/f38AAAAAAAAAAAAAAAAAAAAAAAAAAAAhAAAAGAAAABQAAADAAwAAqAwAAPg0AACIHQAAEAAAACYAAAAIAAAA//////////8="/>
              </a:ext>
            </a:extLst>
          </p:cNvSpPr>
          <p:nvPr/>
        </p:nvSpPr>
        <p:spPr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3" name="Textbox1"/>
          <p:cNvSpPr txBox="1"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1BAAAAg0AADlGAAAEAAAACYAAAAIAAAA//////////8="/>
              </a:ext>
            </a:extLst>
          </p:cNvSpPr>
          <p:nvPr/>
        </p:nvSpPr>
        <p:spPr>
          <a:xfrm>
            <a:off x="685800" y="2735580"/>
            <a:ext cx="7772400" cy="13112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 defTabSz="0">
              <a:lnSpc>
                <a:spcPct val="100000"/>
              </a:lnSpc>
              <a:spcBef>
                <a:spcPts val="0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sz="80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Question 6</a:t>
            </a:r>
            <a:endParaRPr sz="80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</p:txBody>
      </p:sp>
      <p:sp>
        <p:nvSpPr>
          <p:cNvPr id="4" name="Line2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kBUAAMMDAACTFQAAEAAAACYAAAAIAAAA//////////8="/>
              </a:ext>
            </a:extLst>
          </p:cNvSpPr>
          <p:nvPr/>
        </p:nvSpPr>
        <p:spPr>
          <a:xfrm flipH="1">
            <a:off x="-1270" y="3505200"/>
            <a:ext cx="6127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5" name="Line1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2NAAAkBUAAEM4AACTFQAAEAAAACYAAAAIAAAA//////////8="/>
              </a:ext>
            </a:extLst>
          </p:cNvSpPr>
          <p:nvPr/>
        </p:nvSpPr>
        <p:spPr>
          <a:xfrm flipH="1">
            <a:off x="8609330" y="35052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</p:spTree>
  </p:cSld>
  <p:clrMapOvr>
    <a:masterClrMapping/>
  </p:clrMapOvr>
  <p:transition spd="fast" p14:dur="800">
    <p:diamond/>
    <p:sndAc>
      <p:stSnd>
        <p:snd r:embed="rId3" name="drumroll.wav"/>
      </p:stSnd>
    </p:sndAc>
    <p:extLst>
      <p:ext uri="smNativeData">
        <pr:smNativeData xmlns:pr="smNativeData" val="M6+8XAAAAAAgAwAAAAAAABEAAAAAAAAAAAQAAAIAAAAAAAAAAQAAAAEAAAAAAAAAAAAAAAAAAAAAAAAA"/>
      </p:ext>
    </p:extLst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3"/>
          <p:cNvSpPr>
            <a:extLst>
              <a:ext uri="smNativeData">
                <pr:smNativeData xmlns:pr="smNativeData" val="SMDATA_13_M6+8XBMAAAAlAAAAbAAAAA0AAAAAkAAAAEgAAACQAAAASAAAAAAAAAABAAAAAAAAAAEAAABQAAAAFLkIA6j37T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AGb/AH9/fwAAAAADzMzMAMDA/wB/f38AAAAAAAAAAAAAAAAAAAAAAAAAAAAhAAAAGAAAABQAAABIAwAA4BAAAHA1AAAIFgAAEAAAACYAAAAIAAAA//////////8="/>
              </a:ext>
            </a:extLst>
          </p:cNvSpPr>
          <p:nvPr/>
        </p:nvSpPr>
        <p:spPr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3" name="AutoShape2"/>
          <p:cNvSpPr>
            <a:extLst>
              <a:ext uri="smNativeData">
                <pr:smNativeData xmlns:pr="smNativeData" val="SMDATA_13_M6+8XBMAAAAlAAAAbAAAAA0AAAAAkAAAAEgAAACQAAAASAAAAAAAAAABAAAAAAAAAAEAAABQAAAAFLkIA6j37T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AGb/AH9/fwAAAAADzMzMAMDA/wB/f38AAAAAAAAAAAAAAAAAAAAAAAAAAAAhAAAAGAAAABQAAABIAwAA+BYAAHA1AAAgHAAAEAAAACYAAAAIAAAA//////////8="/>
              </a:ext>
            </a:extLst>
          </p:cNvSpPr>
          <p:nvPr/>
        </p:nvSpPr>
        <p:spPr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4" name="AutoShape5"/>
          <p:cNvSpPr>
            <a:extLst>
              <a:ext uri="smNativeData">
                <pr:smNativeData xmlns:pr="smNativeData" val="SMDATA_13_M6+8XBMAAAAlAAAAbAAAAA0AAAAAkAAAAEgAAACQAAAASAAAAAAAAAABAAAAAAAAAAEAAABQAAAAFLkIA6j37T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AGb/AH9/fwAAAAADzMzMAMDA/wB/f38AAAAAAAAAAAAAAAAAAAAAAAAAAAAhAAAAGAAAABQAAABIAwAAEB0AAHA1AAA4IgAAEAAAACYAAAAIAAAA//////////8="/>
              </a:ext>
            </a:extLst>
          </p:cNvSpPr>
          <p:nvPr/>
        </p:nvSpPr>
        <p:spPr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5" name="AutoShape4"/>
          <p:cNvSpPr>
            <a:extLst>
              <a:ext uri="smNativeData">
                <pr:smNativeData xmlns:pr="smNativeData" val="SMDATA_13_M6+8XBMAAAAlAAAAbAAAAA0AAAAAkAAAAEgAAACQAAAASAAAAAAAAAABAAAAAAAAAAEAAABQAAAAxbOikYBv7j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AGb/AH9/fwAAAAADzMzMAMDA/wB/f38AAAAAAAAAAAAAAAAAAAAAAAAAAAAhAAAAGAAAABQAAADAAwAAaAEAAPg0AADwDwAAEAAAACYAAAAIAAAA//////////8="/>
              </a:ext>
            </a:extLst>
          </p:cNvSpPr>
          <p:nvPr/>
        </p:nvSpPr>
        <p:spPr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6" name="AutoShape1"/>
          <p:cNvSpPr>
            <a:extLst>
              <a:ext uri="smNativeData">
                <pr:smNativeData xmlns:pr="smNativeData" val="SMDATA_13_M6+8XBMAAAAlAAAAbAAAAA0AAAAAkAAAAEgAAACQAAAASAAAAAAAAAABAAAAAAAAAAEAAABQAAAAFLkIA6j37T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AGb/AH9/fwAAAAADzMzMAMDA/wB/f38AAAAAAAAAAAAAAAAAAAAAAAAAAAAhAAAAGAAAABQAAABIAwAAKCMAAHA1AABQKAAAEAAAACYAAAAIAAAA//////////8="/>
              </a:ext>
            </a:extLst>
          </p:cNvSpPr>
          <p:nvPr/>
        </p:nvSpPr>
        <p:spPr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7" name="Textbox2"/>
          <p:cNvSpPr txBox="1"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BAAAWAIAAAg0AAAADwAAEAAAACYAAAAIAAAA//////////8="/>
              </a:ext>
            </a:extLst>
          </p:cNvSpPr>
          <p:nvPr/>
        </p:nvSpPr>
        <p:spPr>
          <a:xfrm>
            <a:off x="762000" y="381000"/>
            <a:ext cx="7696200" cy="2057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 defTabSz="0">
              <a:lnSpc>
                <a:spcPct val="100000"/>
              </a:lnSpc>
              <a:spcBef>
                <a:spcPts val="0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sz="54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2.78 x 100</a:t>
            </a:r>
            <a:endParaRPr sz="54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</p:txBody>
      </p:sp>
      <p:sp>
        <p:nvSpPr>
          <p:cNvPr id="8" name="Textbox1"/>
          <p:cNvSpPr txBox="1">
            <a:extLst>
              <a:ext uri="smNativeData">
                <pr:smNativeData xmlns:pr="smNativeData" val="SMDATA_13_M6+8XBMAAAAlAAAAE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aBAAAAg0AADIKAAAEAAAACYAAAAIAAAA//////////8="/>
              </a:ext>
            </a:extLst>
          </p:cNvSpPr>
          <p:nvPr/>
        </p:nvSpPr>
        <p:spPr>
          <a:xfrm>
            <a:off x="838200" y="2667000"/>
            <a:ext cx="7620000" cy="3962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 indent="-340995" defTabSz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913130" algn="l"/>
                <a:tab pos="1827530" algn="l"/>
                <a:tab pos="2741930" algn="l"/>
                <a:tab pos="3656330" algn="l"/>
                <a:tab pos="4570730" algn="l"/>
                <a:tab pos="5485130" algn="l"/>
                <a:tab pos="6399530" algn="l"/>
                <a:tab pos="7313930" algn="l"/>
                <a:tab pos="8228330" algn="l"/>
                <a:tab pos="9142730" algn="l"/>
                <a:tab pos="10057130" algn="l"/>
              </a:tabLst>
            </a:pPr>
            <a:r>
              <a:rPr sz="4800" b="1" baseline="12000">
                <a:solidFill>
                  <a:srgbClr val="FF9900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A </a:t>
            </a:r>
            <a:r>
              <a:rPr sz="5400">
                <a:latin typeface="Arial" pitchFamily="1" charset="0"/>
                <a:ea typeface="Arial" pitchFamily="1" charset="0"/>
                <a:cs typeface="Arial" pitchFamily="1" charset="0"/>
              </a:rPr>
              <a:t> </a:t>
            </a:r>
            <a:r>
              <a:rPr sz="54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278</a:t>
            </a:r>
            <a:endParaRPr sz="54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  <a:p>
            <a:pPr marL="342900" indent="-340995" defTabSz="0">
              <a:lnSpc>
                <a:spcPct val="100000"/>
              </a:lnSpc>
              <a:spcBef>
                <a:spcPts val="1350"/>
              </a:spcBef>
              <a:spcAft>
                <a:spcPts val="0"/>
              </a:spcAft>
              <a:buNone/>
              <a:tabLst>
                <a:tab pos="913130" algn="l"/>
                <a:tab pos="1827530" algn="l"/>
                <a:tab pos="2741930" algn="l"/>
                <a:tab pos="3656330" algn="l"/>
                <a:tab pos="4570730" algn="l"/>
                <a:tab pos="5485130" algn="l"/>
                <a:tab pos="6399530" algn="l"/>
                <a:tab pos="7313930" algn="l"/>
                <a:tab pos="8228330" algn="l"/>
                <a:tab pos="9142730" algn="l"/>
                <a:tab pos="10057130" algn="l"/>
              </a:tabLst>
            </a:pPr>
            <a:r>
              <a:rPr sz="4800" b="1" baseline="12000">
                <a:solidFill>
                  <a:srgbClr val="FF9900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B </a:t>
            </a:r>
            <a:r>
              <a:rPr sz="5400">
                <a:latin typeface="Arial" pitchFamily="1" charset="0"/>
                <a:ea typeface="Arial" pitchFamily="1" charset="0"/>
                <a:cs typeface="Arial" pitchFamily="1" charset="0"/>
              </a:rPr>
              <a:t> </a:t>
            </a:r>
            <a:r>
              <a:rPr sz="54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27.8</a:t>
            </a:r>
            <a:endParaRPr sz="54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  <a:p>
            <a:pPr marL="342900" indent="-340995" defTabSz="0">
              <a:lnSpc>
                <a:spcPct val="100000"/>
              </a:lnSpc>
              <a:spcBef>
                <a:spcPts val="1350"/>
              </a:spcBef>
              <a:spcAft>
                <a:spcPts val="0"/>
              </a:spcAft>
              <a:buNone/>
              <a:tabLst>
                <a:tab pos="913130" algn="l"/>
                <a:tab pos="1827530" algn="l"/>
                <a:tab pos="2741930" algn="l"/>
                <a:tab pos="3656330" algn="l"/>
                <a:tab pos="4570730" algn="l"/>
                <a:tab pos="5485130" algn="l"/>
                <a:tab pos="6399530" algn="l"/>
                <a:tab pos="7313930" algn="l"/>
                <a:tab pos="8228330" algn="l"/>
                <a:tab pos="9142730" algn="l"/>
                <a:tab pos="10057130" algn="l"/>
              </a:tabLst>
            </a:pPr>
            <a:r>
              <a:rPr sz="4800" b="1" baseline="12000">
                <a:solidFill>
                  <a:srgbClr val="FF9900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C </a:t>
            </a:r>
            <a:r>
              <a:rPr sz="5400">
                <a:latin typeface="Arial" pitchFamily="1" charset="0"/>
                <a:ea typeface="Arial" pitchFamily="1" charset="0"/>
                <a:cs typeface="Arial" pitchFamily="1" charset="0"/>
              </a:rPr>
              <a:t> </a:t>
            </a:r>
            <a:r>
              <a:rPr sz="54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2780</a:t>
            </a:r>
            <a:endParaRPr sz="54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  <a:p>
            <a:pPr marL="342900" indent="-340995" defTabSz="0">
              <a:lnSpc>
                <a:spcPct val="100000"/>
              </a:lnSpc>
              <a:spcBef>
                <a:spcPts val="1350"/>
              </a:spcBef>
              <a:spcAft>
                <a:spcPts val="0"/>
              </a:spcAft>
              <a:buNone/>
              <a:tabLst>
                <a:tab pos="913130" algn="l"/>
                <a:tab pos="1827530" algn="l"/>
                <a:tab pos="2741930" algn="l"/>
                <a:tab pos="3656330" algn="l"/>
                <a:tab pos="4570730" algn="l"/>
                <a:tab pos="5485130" algn="l"/>
                <a:tab pos="6399530" algn="l"/>
                <a:tab pos="7313930" algn="l"/>
                <a:tab pos="8228330" algn="l"/>
                <a:tab pos="9142730" algn="l"/>
                <a:tab pos="10057130" algn="l"/>
              </a:tabLst>
            </a:pPr>
            <a:r>
              <a:rPr sz="4800" b="1" baseline="12000">
                <a:solidFill>
                  <a:srgbClr val="FF9900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D </a:t>
            </a:r>
            <a:r>
              <a:rPr sz="5400">
                <a:latin typeface="Arial" pitchFamily="1" charset="0"/>
                <a:ea typeface="Arial" pitchFamily="1" charset="0"/>
                <a:cs typeface="Arial" pitchFamily="1" charset="0"/>
              </a:rPr>
              <a:t> </a:t>
            </a:r>
            <a:r>
              <a:rPr sz="54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27.08</a:t>
            </a:r>
            <a:endParaRPr sz="54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</p:txBody>
      </p:sp>
      <p:sp>
        <p:nvSpPr>
          <p:cNvPr id="9" name="Line2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+CUAAEsDAAD7JQAAEAAAACYAAAAIAAAA//////////8="/>
              </a:ext>
            </a:extLst>
          </p:cNvSpPr>
          <p:nvPr/>
        </p:nvSpPr>
        <p:spPr>
          <a:xfrm flipH="1">
            <a:off x="-1270" y="61722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0" name="Line1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4B8AAEsDAADjHwAAEAAAACYAAAAIAAAA//////////8="/>
              </a:ext>
            </a:extLst>
          </p:cNvSpPr>
          <p:nvPr/>
        </p:nvSpPr>
        <p:spPr>
          <a:xfrm flipH="1">
            <a:off x="-1270" y="51816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1" name="Line3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yBkAAEsDAADLGQAAEAAAACYAAAAIAAAA//////////8="/>
              </a:ext>
            </a:extLst>
          </p:cNvSpPr>
          <p:nvPr/>
        </p:nvSpPr>
        <p:spPr>
          <a:xfrm flipH="1">
            <a:off x="-1270" y="41910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2" name="Line8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sBMAAEsDAACzEwAAEAAAACYAAAAIAAAA//////////8="/>
              </a:ext>
            </a:extLst>
          </p:cNvSpPr>
          <p:nvPr/>
        </p:nvSpPr>
        <p:spPr>
          <a:xfrm flipH="1">
            <a:off x="-1270" y="32004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3" name="Line7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BuNQAA+CUAAEM4AAD7JQAAEAAAACYAAAAIAAAA//////////8="/>
              </a:ext>
            </a:extLst>
          </p:cNvSpPr>
          <p:nvPr/>
        </p:nvSpPr>
        <p:spPr>
          <a:xfrm flipH="1">
            <a:off x="8685530" y="6172200"/>
            <a:ext cx="4603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4" name="Line10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BuNQAA4B8AAEM4AADjHwAAEAAAACYAAAAIAAAA//////////8="/>
              </a:ext>
            </a:extLst>
          </p:cNvSpPr>
          <p:nvPr/>
        </p:nvSpPr>
        <p:spPr>
          <a:xfrm flipH="1">
            <a:off x="8685530" y="5181600"/>
            <a:ext cx="4603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5" name="Line9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BuNQAAyBkAAEM4AADLGQAAEAAAACYAAAAIAAAA//////////8="/>
              </a:ext>
            </a:extLst>
          </p:cNvSpPr>
          <p:nvPr/>
        </p:nvSpPr>
        <p:spPr>
          <a:xfrm flipH="1">
            <a:off x="8685530" y="4191000"/>
            <a:ext cx="4603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6" name="Line6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BuNQAAsBMAAEM4AACzEwAAEAAAACYAAAAIAAAA//////////8="/>
              </a:ext>
            </a:extLst>
          </p:cNvSpPr>
          <p:nvPr/>
        </p:nvSpPr>
        <p:spPr>
          <a:xfrm flipH="1">
            <a:off x="8685530" y="3200400"/>
            <a:ext cx="4603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7" name="Line5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2NAAA6AgAAEM4AADrCAAAEAAAACYAAAAIAAAA//////////8="/>
              </a:ext>
            </a:extLst>
          </p:cNvSpPr>
          <p:nvPr/>
        </p:nvSpPr>
        <p:spPr>
          <a:xfrm flipH="1">
            <a:off x="8609330" y="14478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8" name="Line4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6AgAAMMDAADrCAAAEAAAACYAAAAIAAAA//////////8="/>
              </a:ext>
            </a:extLst>
          </p:cNvSpPr>
          <p:nvPr/>
        </p:nvSpPr>
        <p:spPr>
          <a:xfrm flipH="1">
            <a:off x="-1270" y="1447800"/>
            <a:ext cx="6127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9" name="AutoShape7"/>
          <p:cNvSpPr>
            <a:extLst>
              <a:ext uri="smNativeData">
                <pr:smNativeData xmlns:pr="smNativeData" val="SMDATA_13_M6+8XBMAAAAlAAAAvAIAAA0AAAAAkAAAAEgAAACQAAAASAAAAAAAAAABAAAAAAAAAAEAAABQAAAAewntJbSXw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wNQAAAAAAAEA4AADQAgAAEAAAACYAAAAIAAAA//////////8="/>
              </a:ext>
            </a:extLst>
          </p:cNvSpPr>
          <p:nvPr/>
        </p:nvSpPr>
        <p:spPr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</p:spPr>
      </p:sp>
      <p:sp>
        <p:nvSpPr>
          <p:cNvPr id="20" name="AutoShape6">
            <a:hlinkClick r:id="rId3" action="ppaction://hlinksldjump"/>
          </p:cNvPr>
          <p:cNvSpPr>
            <a:extLst>
              <a:ext uri="smNativeData">
                <pr:smNativeData xmlns:pr="smNativeData" val="SMDATA_13_M6+8XBMAAAAlAAAAvAIAAA0AAAAAkAAAAEgAAACQAAAASAAAAAAAAAABAAAAAAAAAAEAAABQAAAAewntJbSXw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wNQAA6CYAAEA4AAAwKgAAEAAAACYAAAAIAAAA//////////8="/>
              </a:ext>
            </a:extLst>
          </p:cNvSpPr>
          <p:nvPr/>
        </p:nvSpPr>
        <p:spPr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</p:spPr>
      </p:sp>
    </p:spTree>
  </p:cSld>
  <p:clrMapOvr>
    <a:masterClrMapping/>
  </p:clrMapOvr>
  <p:transition spd="fast" p14:dur="800">
    <p:diamond/>
    <p:sndAc>
      <p:stSnd>
        <p:snd r:embed="rId4" name="09.%20Who%20Correct.wav"/>
      </p:stSnd>
    </p:sndAc>
    <p:extLst>
      <p:ext uri="smNativeData">
        <pr:smNativeData xmlns:pr="smNativeData" val="M6+8XAAAAAAgAwAAAAAAABEAAAAAAAAAAAQAAAMAAAAAAAAAAQAAAAEAAAAAAAAAAAAAAAAAAAAAAAAA"/>
      </p:ext>
    </p:extLst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27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27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272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 advAuto="0"/>
      <p:bldP spid="8" grpId="1" animBg="1" advAuto="0"/>
      <p:bldP spid="8" grpId="2" animBg="1" advAuto="0"/>
      <p:bldP spid="8" grpId="3" animBg="1" advAuto="0"/>
    </p:bldLst>
    <p:extLst>
      <p:ext uri="smNativeData">
        <pr:smNativeData xmlns:pr="smNativeData" val="M6+8XAQAAAAFAAAAAAAAAAEAAAAXAAAAEAEAAAAAAAAAAAAAAAAAAAkAAAABAAAAAQAAABcAAAAQAQAAAAAAAAAAAAAAAAAADQAAAAIAAAABAAAAFwAAABABAAAAAAAAAAAAAAAAAAARAAAAAwAAAAEAAAAXAAAAEAEAAAAAAAAAAAAAAAAAAA=="/>
      </p:ext>
    </p:extLst>
  </p:timing>
</p:sld>
</file>

<file path=ppt/slides/slide24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3"/>
          <p:cNvSpPr>
            <a:extLst>
              <a:ext uri="smNativeData">
                <pr:smNativeData xmlns:pr="smNativeData" val="SMDATA_13_M6+8XBMAAAAlAAAAbAAAAA0AAAAAkAAAAEgAAACQAAAASAAAAAAAAAABAAAAAAAAAAEAAABQAAAAFLkIA6j37T8AAAAAAADgPwAAAAAAAOA/AAAAAAAA4D8AAAAAAADgPwAAAAAAAOA/AAAAAAAA4D8AAAAAAADgPwAAAAAAAOA/AAAAAAAA4D8CAAAAjAAAAAEAAAAAAAAAAMyZ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AAAAAAQAAAAAAAAAAAAAAAAAAAAAAAAAAAAAAAAAAAAAAAAAAAGb/AH9/fwAAAAADzMzMAMDA/wB/f38AAAAAAAAAAAAAAAAAAAAAAAAAAAAhAAAAGAAAABQAAABIAwAA4BAAAHA1AAAIFgAAEAAAACYAAAAIAAAA//////////8="/>
              </a:ext>
            </a:extLst>
          </p:cNvSpPr>
          <p:nvPr/>
        </p:nvSpPr>
        <p:spPr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rgbClr val="00CC99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3" name="AutoShape2"/>
          <p:cNvSpPr>
            <a:extLst>
              <a:ext uri="smNativeData">
                <pr:smNativeData xmlns:pr="smNativeData" val="SMDATA_13_M6+8XBMAAAAlAAAAbAAAAA0AAAAAkAAAAEgAAACQAAAASAAAAAAAAAABAAAAAAAAAAEAAABQAAAAFLkIA6j37T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AGb/AH9/fwAAAAADzMzMAMDA/wB/f38AAAAAAAAAAAAAAAAAAAAAAAAAAAAhAAAAGAAAABQAAABIAwAA+BYAAHA1AAAgHAAAEAAAACYAAAAIAAAA//////////8="/>
              </a:ext>
            </a:extLst>
          </p:cNvSpPr>
          <p:nvPr/>
        </p:nvSpPr>
        <p:spPr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4" name="AutoShape5"/>
          <p:cNvSpPr>
            <a:extLst>
              <a:ext uri="smNativeData">
                <pr:smNativeData xmlns:pr="smNativeData" val="SMDATA_13_M6+8XBMAAAAlAAAAbAAAAA0AAAAAkAAAAEgAAACQAAAASAAAAAAAAAABAAAAAAAAAAEAAABQAAAAFLkIA6j37T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CRqwQMAAAAEAAAAAAAAAAAAAAAAAAAAAAAAAAeAAAAaAAAAAAAAAAAAAAAAAAAAAAAAAAAAAAAECcAABAnAAAAAAAAAAAAAAAAAAAAAAAAAAAAAAAAAAAAAAAAAAAAABQAAAAAAAAAwMD/AAAAAABkAAAAMgAAAAAAAABkAAAAAAAAAH9/fwAKAAAAHwAAAFQAAAAAAAAAAAAAAQAAAAAAAAAAAAAAAAAAAAAAAAAAAAAAAAAAAAAAAAAAAGb/AH9/fwAAAAADzMzMAMDA/wB/f38AAAAAAAAAAAAAAAAAAAAAAAAAAAAhAAAAGAAAABQAAABIAwAAEB0AAHA1AAA4IgAAEAAAACYAAAAIAAAA//////////8="/>
              </a:ext>
            </a:extLst>
          </p:cNvSpPr>
          <p:nvPr/>
        </p:nvSpPr>
        <p:spPr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5" name="AutoShape4"/>
          <p:cNvSpPr>
            <a:extLst>
              <a:ext uri="smNativeData">
                <pr:smNativeData xmlns:pr="smNativeData" val="SMDATA_13_M6+8XBMAAAAlAAAAbAAAAA0AAAAAkAAAAEgAAACQAAAASAAAAAAAAAABAAAAAAAAAAEAAABQAAAAxbOikYBv7j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AGb/AH9/fwAAAAADzMzMAMDA/wB/f38AAAAAAAAAAAAAAAAAAAAAAAAAAAAhAAAAGAAAABQAAADAAwAAaAEAAPg0AADwDwAAEAAAACYAAAAIAAAA//////////8="/>
              </a:ext>
            </a:extLst>
          </p:cNvSpPr>
          <p:nvPr/>
        </p:nvSpPr>
        <p:spPr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6" name="AutoShape1"/>
          <p:cNvSpPr>
            <a:extLst>
              <a:ext uri="smNativeData">
                <pr:smNativeData xmlns:pr="smNativeData" val="SMDATA_13_M6+8XBMAAAAlAAAAbAAAAA0AAAAAkAAAAEgAAACQAAAASAAAAAAAAAABAAAAAAAAAAEAAABQAAAAFLkIA6j37T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D7xFQAMAAAAEAAAAAAAAAAAAAAAAAAAAAAAAAAeAAAAaAAAAAAAAAAAAAAAAAAAAAAAAAAAAAAAECcAABAnAAAAAAAAAAAAAAAAAAAAAAAAAAAAAAAAAAAAAAAAAAAAABQAAAAAAAAAwMD/AAAAAABkAAAAMgAAAAAAAABkAAAAAAAAAH9/fwAKAAAAHwAAAFQAAAAAAAAAAAAAAQAAAAAAAAAAAAAAAAAAAAAAAAAAAAAAAAAAAAAAAAAAAGb/AH9/fwAAAAADzMzMAMDA/wB/f38AAAAAAAAAAAAAAAAAAAAAAAAAAAAhAAAAGAAAABQAAABIAwAAKCMAAHA1AABQKAAAEAAAACYAAAAIAAAA//////////8="/>
              </a:ext>
            </a:extLst>
          </p:cNvSpPr>
          <p:nvPr/>
        </p:nvSpPr>
        <p:spPr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7" name="Textbox1"/>
          <p:cNvSpPr txBox="1"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NwAH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BAAAWAIAAAg0AAAADwAAEAAAACYAAAAIAAAA//////////8="/>
              </a:ext>
            </a:extLst>
          </p:cNvSpPr>
          <p:nvPr/>
        </p:nvSpPr>
        <p:spPr>
          <a:xfrm>
            <a:off x="762000" y="381000"/>
            <a:ext cx="7696200" cy="2057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 defTabSz="0">
              <a:lnSpc>
                <a:spcPct val="100000"/>
              </a:lnSpc>
              <a:spcBef>
                <a:spcPts val="0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sz="54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2.78 x 100</a:t>
            </a:r>
            <a:endParaRPr sz="54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</p:txBody>
      </p:sp>
      <p:sp>
        <p:nvSpPr>
          <p:cNvPr id="8" name="Textbox2"/>
          <p:cNvSpPr txBox="1">
            <a:extLst>
              <a:ext uri="smNativeData">
                <pr:smNativeData xmlns:pr="smNativeData" val="SMDATA_13_M6+8XBMAAAAlAAAAE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aBAAAAg0AADIKAAAEAAAACYAAAAIAAAA//////////8="/>
              </a:ext>
            </a:extLst>
          </p:cNvSpPr>
          <p:nvPr/>
        </p:nvSpPr>
        <p:spPr>
          <a:xfrm>
            <a:off x="838200" y="2667000"/>
            <a:ext cx="7620000" cy="3962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 indent="-340995" defTabSz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913130" algn="l"/>
                <a:tab pos="1827530" algn="l"/>
                <a:tab pos="2741930" algn="l"/>
                <a:tab pos="3656330" algn="l"/>
                <a:tab pos="4570730" algn="l"/>
                <a:tab pos="5485130" algn="l"/>
                <a:tab pos="6399530" algn="l"/>
                <a:tab pos="7313930" algn="l"/>
                <a:tab pos="8228330" algn="l"/>
                <a:tab pos="9142730" algn="l"/>
                <a:tab pos="10057130" algn="l"/>
              </a:tabLst>
            </a:pPr>
            <a:r>
              <a:rPr sz="4800" b="1" baseline="12000">
                <a:solidFill>
                  <a:srgbClr val="FF9900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A </a:t>
            </a:r>
            <a:r>
              <a:rPr sz="5400">
                <a:latin typeface="Arial" pitchFamily="1" charset="0"/>
                <a:ea typeface="Arial" pitchFamily="1" charset="0"/>
                <a:cs typeface="Arial" pitchFamily="1" charset="0"/>
              </a:rPr>
              <a:t> </a:t>
            </a:r>
            <a:r>
              <a:rPr sz="54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278</a:t>
            </a:r>
            <a:endParaRPr sz="54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  <a:p>
            <a:pPr marL="342900" indent="-340995" defTabSz="0">
              <a:lnSpc>
                <a:spcPct val="100000"/>
              </a:lnSpc>
              <a:spcBef>
                <a:spcPts val="1350"/>
              </a:spcBef>
              <a:spcAft>
                <a:spcPts val="0"/>
              </a:spcAft>
              <a:buNone/>
              <a:tabLst>
                <a:tab pos="913130" algn="l"/>
                <a:tab pos="1827530" algn="l"/>
                <a:tab pos="2741930" algn="l"/>
                <a:tab pos="3656330" algn="l"/>
                <a:tab pos="4570730" algn="l"/>
                <a:tab pos="5485130" algn="l"/>
                <a:tab pos="6399530" algn="l"/>
                <a:tab pos="7313930" algn="l"/>
                <a:tab pos="8228330" algn="l"/>
                <a:tab pos="9142730" algn="l"/>
                <a:tab pos="10057130" algn="l"/>
              </a:tabLst>
            </a:pPr>
            <a:r>
              <a:rPr sz="4800" b="1" baseline="12000">
                <a:solidFill>
                  <a:srgbClr val="FF9900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B </a:t>
            </a:r>
            <a:r>
              <a:rPr sz="5400">
                <a:latin typeface="Arial" pitchFamily="1" charset="0"/>
                <a:ea typeface="Arial" pitchFamily="1" charset="0"/>
                <a:cs typeface="Arial" pitchFamily="1" charset="0"/>
              </a:rPr>
              <a:t> </a:t>
            </a:r>
            <a:r>
              <a:rPr sz="54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27.8</a:t>
            </a:r>
            <a:endParaRPr sz="54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  <a:p>
            <a:pPr marL="342900" indent="-340995" defTabSz="0">
              <a:lnSpc>
                <a:spcPct val="100000"/>
              </a:lnSpc>
              <a:spcBef>
                <a:spcPts val="1350"/>
              </a:spcBef>
              <a:spcAft>
                <a:spcPts val="0"/>
              </a:spcAft>
              <a:buNone/>
              <a:tabLst>
                <a:tab pos="913130" algn="l"/>
                <a:tab pos="1827530" algn="l"/>
                <a:tab pos="2741930" algn="l"/>
                <a:tab pos="3656330" algn="l"/>
                <a:tab pos="4570730" algn="l"/>
                <a:tab pos="5485130" algn="l"/>
                <a:tab pos="6399530" algn="l"/>
                <a:tab pos="7313930" algn="l"/>
                <a:tab pos="8228330" algn="l"/>
                <a:tab pos="9142730" algn="l"/>
                <a:tab pos="10057130" algn="l"/>
              </a:tabLst>
            </a:pPr>
            <a:r>
              <a:rPr sz="4800" b="1" baseline="12000">
                <a:solidFill>
                  <a:srgbClr val="FF9900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C </a:t>
            </a:r>
            <a:r>
              <a:rPr sz="5400">
                <a:latin typeface="Arial" pitchFamily="1" charset="0"/>
                <a:ea typeface="Arial" pitchFamily="1" charset="0"/>
                <a:cs typeface="Arial" pitchFamily="1" charset="0"/>
              </a:rPr>
              <a:t> </a:t>
            </a:r>
            <a:r>
              <a:rPr sz="54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2780</a:t>
            </a:r>
            <a:endParaRPr sz="54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  <a:p>
            <a:pPr marL="342900" indent="-340995" defTabSz="0">
              <a:lnSpc>
                <a:spcPct val="100000"/>
              </a:lnSpc>
              <a:spcBef>
                <a:spcPts val="1350"/>
              </a:spcBef>
              <a:spcAft>
                <a:spcPts val="0"/>
              </a:spcAft>
              <a:buNone/>
              <a:tabLst>
                <a:tab pos="913130" algn="l"/>
                <a:tab pos="1827530" algn="l"/>
                <a:tab pos="2741930" algn="l"/>
                <a:tab pos="3656330" algn="l"/>
                <a:tab pos="4570730" algn="l"/>
                <a:tab pos="5485130" algn="l"/>
                <a:tab pos="6399530" algn="l"/>
                <a:tab pos="7313930" algn="l"/>
                <a:tab pos="8228330" algn="l"/>
                <a:tab pos="9142730" algn="l"/>
                <a:tab pos="10057130" algn="l"/>
              </a:tabLst>
            </a:pPr>
            <a:r>
              <a:rPr sz="4800" b="1" baseline="12000">
                <a:solidFill>
                  <a:srgbClr val="FF9900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D </a:t>
            </a:r>
            <a:r>
              <a:rPr sz="5400">
                <a:latin typeface="Arial" pitchFamily="1" charset="0"/>
                <a:ea typeface="Arial" pitchFamily="1" charset="0"/>
                <a:cs typeface="Arial" pitchFamily="1" charset="0"/>
              </a:rPr>
              <a:t> </a:t>
            </a:r>
            <a:r>
              <a:rPr sz="54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27.08</a:t>
            </a:r>
            <a:endParaRPr sz="54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</p:txBody>
      </p:sp>
      <p:sp>
        <p:nvSpPr>
          <p:cNvPr id="9" name="Line1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+CUAAEsDAAD7JQAAEAAAACYAAAAIAAAA//////////8="/>
              </a:ext>
            </a:extLst>
          </p:cNvSpPr>
          <p:nvPr/>
        </p:nvSpPr>
        <p:spPr>
          <a:xfrm flipH="1">
            <a:off x="-1270" y="61722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0" name="Line2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4B8AAEsDAADjHwAAEAAAACYAAAAIAAAA//////////8="/>
              </a:ext>
            </a:extLst>
          </p:cNvSpPr>
          <p:nvPr/>
        </p:nvSpPr>
        <p:spPr>
          <a:xfrm flipH="1">
            <a:off x="-1270" y="51816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1" name="Line8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yBkAAEsDAADLGQAAEAAAACYAAAAIAAAA//////////8="/>
              </a:ext>
            </a:extLst>
          </p:cNvSpPr>
          <p:nvPr/>
        </p:nvSpPr>
        <p:spPr>
          <a:xfrm flipH="1">
            <a:off x="-1270" y="41910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2" name="Line7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sBMAAEsDAACzEwAAEAAAACYAAAAIAAAA//////////8="/>
              </a:ext>
            </a:extLst>
          </p:cNvSpPr>
          <p:nvPr/>
        </p:nvSpPr>
        <p:spPr>
          <a:xfrm flipH="1">
            <a:off x="-1270" y="32004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3" name="Line10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BuNQAA+CUAAEM4AAD7JQAAEAAAACYAAAAIAAAA//////////8="/>
              </a:ext>
            </a:extLst>
          </p:cNvSpPr>
          <p:nvPr/>
        </p:nvSpPr>
        <p:spPr>
          <a:xfrm flipH="1">
            <a:off x="8685530" y="6172200"/>
            <a:ext cx="4603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4" name="Line9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BuNQAA4B8AAEM4AADjHwAAEAAAACYAAAAIAAAA//////////8="/>
              </a:ext>
            </a:extLst>
          </p:cNvSpPr>
          <p:nvPr/>
        </p:nvSpPr>
        <p:spPr>
          <a:xfrm flipH="1">
            <a:off x="8685530" y="5181600"/>
            <a:ext cx="4603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5" name="Line4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BuNQAAyBkAAEM4AADLGQAAEAAAACYAAAAIAAAA//////////8="/>
              </a:ext>
            </a:extLst>
          </p:cNvSpPr>
          <p:nvPr/>
        </p:nvSpPr>
        <p:spPr>
          <a:xfrm flipH="1">
            <a:off x="8685530" y="4191000"/>
            <a:ext cx="4603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6" name="Line3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BuNQAAsBMAAEM4AACzEwAAEAAAACYAAAAIAAAA//////////8="/>
              </a:ext>
            </a:extLst>
          </p:cNvSpPr>
          <p:nvPr/>
        </p:nvSpPr>
        <p:spPr>
          <a:xfrm flipH="1">
            <a:off x="8685530" y="3200400"/>
            <a:ext cx="4603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7" name="Line6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2NAAA6AgAAEM4AADrCAAAEAAAACYAAAAIAAAA//////////8="/>
              </a:ext>
            </a:extLst>
          </p:cNvSpPr>
          <p:nvPr/>
        </p:nvSpPr>
        <p:spPr>
          <a:xfrm flipH="1">
            <a:off x="8609330" y="14478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8" name="Line5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6AgAAMMDAADrCAAAEAAAACYAAAAIAAAA//////////8="/>
              </a:ext>
            </a:extLst>
          </p:cNvSpPr>
          <p:nvPr/>
        </p:nvSpPr>
        <p:spPr>
          <a:xfrm flipH="1">
            <a:off x="-1270" y="1447800"/>
            <a:ext cx="6127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</p:spTree>
  </p:cSld>
  <p:clrMapOvr>
    <a:masterClrMapping/>
  </p:clrMapOvr>
  <p:transition spd="fast" p14:dur="800">
    <p:sndAc>
      <p:stSnd>
        <p:snd r:embed="rId3" name="Tarda.wav"/>
      </p:stSnd>
    </p:sndAc>
    <p:extLst>
      <p:ext uri="smNativeData">
        <pr:smNativeData xmlns:pr="smNativeData" val="M6+8XAAAAAAgAwAAAAAAAAAAAAACAAAAAAQAAAQAAAAAAAAAAQAAAAEAAAAAAAAAAAAAAAAAAAAAAAAA"/>
      </p:ext>
    </p:extLst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1"/>
          <p:cNvSpPr>
            <a:extLst>
              <a:ext uri="smNativeData">
                <pr:smNativeData xmlns:pr="smNativeData" val="SMDATA_13_M6+8XBMAAAAlAAAAbAAAAA0AAAAAkAAAAEgAAACQAAAASAAAAAAAAAABAAAAAAAAAAEAAABQAAAAxbOikYBv7j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AGb/AH9/fwAAAAADzMzMAMDA/wB/f38AAAAAAAAAAAAAAAAAAAAAAAAAAAAhAAAAGAAAABQAAADAAwAAeA8AAPg0AAAwGwAAEAAAACYAAAAIAAAA//////////8="/>
              </a:ext>
            </a:extLst>
          </p:cNvSpPr>
          <p:nvPr/>
        </p:nvSpPr>
        <p:spPr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3" name="Textbox1"/>
          <p:cNvSpPr txBox="1"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1BAAAAg0AADlGAAAEAAAACYAAAAIAAAA//////////8="/>
              </a:ext>
            </a:extLst>
          </p:cNvSpPr>
          <p:nvPr/>
        </p:nvSpPr>
        <p:spPr>
          <a:xfrm>
            <a:off x="685800" y="2735580"/>
            <a:ext cx="7772400" cy="13112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 defTabSz="0">
              <a:lnSpc>
                <a:spcPct val="100000"/>
              </a:lnSpc>
              <a:spcBef>
                <a:spcPts val="0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sz="80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£64,000</a:t>
            </a:r>
            <a:endParaRPr sz="80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</p:txBody>
      </p:sp>
      <p:sp>
        <p:nvSpPr>
          <p:cNvPr id="4" name="Line2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kBUAAMMDAACTFQAAEAAAACYAAAAIAAAA//////////8="/>
              </a:ext>
            </a:extLst>
          </p:cNvSpPr>
          <p:nvPr/>
        </p:nvSpPr>
        <p:spPr>
          <a:xfrm flipH="1">
            <a:off x="-1270" y="3505200"/>
            <a:ext cx="6127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5" name="Line1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2NAAAkBUAAEM4AACTFQAAEAAAACYAAAAIAAAA//////////8="/>
              </a:ext>
            </a:extLst>
          </p:cNvSpPr>
          <p:nvPr/>
        </p:nvSpPr>
        <p:spPr>
          <a:xfrm flipH="1">
            <a:off x="8609330" y="35052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</p:spTree>
  </p:cSld>
  <p:clrMapOvr>
    <a:masterClrMapping/>
  </p:clrMapOvr>
  <p:transition spd="fast" p14:dur="800">
    <p:diamond/>
    <p:sndAc>
      <p:stSnd>
        <p:snd r:embed="rId3" name="cashreg.wav"/>
      </p:stSnd>
    </p:sndAc>
    <p:extLst>
      <p:ext uri="smNativeData">
        <pr:smNativeData xmlns:pr="smNativeData" val="M6+8XAAAAAAgAwAAAAAAABEAAAAAAAAAAAQAAAUAAAAAAAAAAQAAAAEAAAAAAAAAAAAAAAAAAAAAAAAA"/>
      </p:ext>
    </p:extLst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1"/>
          <p:cNvSpPr>
            <a:extLst>
              <a:ext uri="smNativeData">
                <pr:smNativeData xmlns:pr="smNativeData" val="SMDATA_13_M6+8XBMAAAAlAAAAbAAAAA0AAAAAkAAAAEgAAACQAAAASAAAAAAAAAABAAAAAAAAAAEAAABQAAAAxbOikYBv7j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AGb/AH9/fwAAAAADzMzMAMDA/wB/f38AAAAAAAAAAAAAAAAAAAAAAAAAAAAhAAAAGAAAABQAAADAAwAAqAwAAPg0AACIHQAAEAAAACYAAAAIAAAA//////////8="/>
              </a:ext>
            </a:extLst>
          </p:cNvSpPr>
          <p:nvPr/>
        </p:nvSpPr>
        <p:spPr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3" name="Textbox1"/>
          <p:cNvSpPr txBox="1"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1BAAAAg0AADlGAAAEAAAACYAAAAIAAAA//////////8="/>
              </a:ext>
            </a:extLst>
          </p:cNvSpPr>
          <p:nvPr/>
        </p:nvSpPr>
        <p:spPr>
          <a:xfrm>
            <a:off x="685800" y="2735580"/>
            <a:ext cx="7772400" cy="13112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 defTabSz="0">
              <a:lnSpc>
                <a:spcPct val="100000"/>
              </a:lnSpc>
              <a:spcBef>
                <a:spcPts val="0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sz="80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Question 7</a:t>
            </a:r>
            <a:endParaRPr sz="80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</p:txBody>
      </p:sp>
      <p:sp>
        <p:nvSpPr>
          <p:cNvPr id="4" name="Line2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kBUAAMMDAACTFQAAEAAAACYAAAAIAAAA//////////8="/>
              </a:ext>
            </a:extLst>
          </p:cNvSpPr>
          <p:nvPr/>
        </p:nvSpPr>
        <p:spPr>
          <a:xfrm flipH="1">
            <a:off x="-1270" y="3505200"/>
            <a:ext cx="6127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5" name="Line1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2NAAAkBUAAEM4AACTFQAAEAAAACYAAAAIAAAA//////////8="/>
              </a:ext>
            </a:extLst>
          </p:cNvSpPr>
          <p:nvPr/>
        </p:nvSpPr>
        <p:spPr>
          <a:xfrm flipH="1">
            <a:off x="8609330" y="35052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</p:spTree>
  </p:cSld>
  <p:clrMapOvr>
    <a:masterClrMapping/>
  </p:clrMapOvr>
  <p:transition spd="fast" p14:dur="800">
    <p:diamond/>
    <p:sndAc>
      <p:stSnd>
        <p:snd r:embed="rId3" name="drumroll.wav"/>
      </p:stSnd>
    </p:sndAc>
    <p:extLst>
      <p:ext uri="smNativeData">
        <pr:smNativeData xmlns:pr="smNativeData" val="M6+8XAAAAAAgAwAAAAAAABEAAAAAAAAAAAQAAAIAAAAAAAAAAQAAAAEAAAAAAAAAAAAAAAAAAAAAAAAA"/>
      </p:ext>
    </p:extLst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3"/>
          <p:cNvSpPr>
            <a:extLst>
              <a:ext uri="smNativeData">
                <pr:smNativeData xmlns:pr="smNativeData" val="SMDATA_13_M6+8XBMAAAAlAAAAbAAAAA0AAAAAkAAAAEgAAACQAAAASAAAAAAAAAABAAAAAAAAAAEAAABQAAAAFLkIA6j37T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AGb/AH9/fwAAAAADzMzMAMDA/wB/f38AAAAAAAAAAAAAAAAAAAAAAAAAAAAhAAAAGAAAABQAAABIAwAA4BAAAHA1AAAIFgAAEAAAACYAAAAIAAAA//////////8="/>
              </a:ext>
            </a:extLst>
          </p:cNvSpPr>
          <p:nvPr/>
        </p:nvSpPr>
        <p:spPr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3" name="AutoShape2"/>
          <p:cNvSpPr>
            <a:extLst>
              <a:ext uri="smNativeData">
                <pr:smNativeData xmlns:pr="smNativeData" val="SMDATA_13_M6+8XBMAAAAlAAAAbAAAAA0AAAAAkAAAAEgAAACQAAAASAAAAAAAAAABAAAAAAAAAAEAAABQAAAAFLkIA6j37T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AGb/AH9/fwAAAAADzMzMAMDA/wB/f38AAAAAAAAAAAAAAAAAAAAAAAAAAAAhAAAAGAAAABQAAABIAwAA+BYAAHA1AAAgHAAAEAAAACYAAAAIAAAA//////////8="/>
              </a:ext>
            </a:extLst>
          </p:cNvSpPr>
          <p:nvPr/>
        </p:nvSpPr>
        <p:spPr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4" name="AutoShape5"/>
          <p:cNvSpPr>
            <a:extLst>
              <a:ext uri="smNativeData">
                <pr:smNativeData xmlns:pr="smNativeData" val="SMDATA_13_M6+8XBMAAAAlAAAAbAAAAA0AAAAAkAAAAEgAAACQAAAASAAAAAAAAAABAAAAAAAAAAEAAABQAAAAFLkIA6j37T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AGb/AH9/fwAAAAADzMzMAMDA/wB/f38AAAAAAAAAAAAAAAAAAAAAAAAAAAAhAAAAGAAAABQAAABIAwAAEB0AAHA1AAA4IgAAEAAAACYAAAAIAAAA//////////8="/>
              </a:ext>
            </a:extLst>
          </p:cNvSpPr>
          <p:nvPr/>
        </p:nvSpPr>
        <p:spPr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5" name="AutoShape4"/>
          <p:cNvSpPr>
            <a:extLst>
              <a:ext uri="smNativeData">
                <pr:smNativeData xmlns:pr="smNativeData" val="SMDATA_13_M6+8XBMAAAAlAAAAbAAAAA0AAAAAkAAAAEgAAACQAAAASAAAAAAAAAABAAAAAAAAAAEAAABQAAAAxbOikYBv7j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AGb/AH9/fwAAAAADzMzMAMDA/wB/f38AAAAAAAAAAAAAAAAAAAAAAAAAAAAhAAAAGAAAABQAAADAAwAAaAEAAPg0AADwDwAAEAAAACYAAAAIAAAA//////////8="/>
              </a:ext>
            </a:extLst>
          </p:cNvSpPr>
          <p:nvPr/>
        </p:nvSpPr>
        <p:spPr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6" name="AutoShape1"/>
          <p:cNvSpPr>
            <a:extLst>
              <a:ext uri="smNativeData">
                <pr:smNativeData xmlns:pr="smNativeData" val="SMDATA_13_M6+8XBMAAAAlAAAAbAAAAA0AAAAAkAAAAEgAAACQAAAASAAAAAAAAAABAAAAAAAAAAEAAABQAAAAFLkIA6j37T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AGb/AH9/fwAAAAADzMzMAMDA/wB/f38AAAAAAAAAAAAAAAAAAAAAAAAAAAAhAAAAGAAAABQAAABIAwAAKCMAAHA1AABQKAAAEAAAACYAAAAIAAAA//////////8="/>
              </a:ext>
            </a:extLst>
          </p:cNvSpPr>
          <p:nvPr/>
        </p:nvSpPr>
        <p:spPr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7" name="Textbox2"/>
          <p:cNvSpPr txBox="1"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BAAAWAIAAAg0AAAADwAAEAAAACYAAAAIAAAA//////////8="/>
              </a:ext>
            </a:extLst>
          </p:cNvSpPr>
          <p:nvPr/>
        </p:nvSpPr>
        <p:spPr>
          <a:xfrm>
            <a:off x="762000" y="381000"/>
            <a:ext cx="7696200" cy="2057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 defTabSz="0">
              <a:lnSpc>
                <a:spcPct val="100000"/>
              </a:lnSpc>
              <a:spcBef>
                <a:spcPts val="0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sz="54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17.07 x 1000</a:t>
            </a:r>
            <a:endParaRPr sz="54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</p:txBody>
      </p:sp>
      <p:sp>
        <p:nvSpPr>
          <p:cNvPr id="8" name="Textbox1"/>
          <p:cNvSpPr txBox="1">
            <a:extLst>
              <a:ext uri="smNativeData">
                <pr:smNativeData xmlns:pr="smNativeData" val="SMDATA_13_M6+8XBMAAAAlAAAAE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aBAAAAg0AADIKAAAEAAAACYAAAAIAAAA//////////8="/>
              </a:ext>
            </a:extLst>
          </p:cNvSpPr>
          <p:nvPr/>
        </p:nvSpPr>
        <p:spPr>
          <a:xfrm>
            <a:off x="838200" y="2667000"/>
            <a:ext cx="7620000" cy="3962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 indent="-340995" defTabSz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913130" algn="l"/>
                <a:tab pos="1827530" algn="l"/>
                <a:tab pos="2741930" algn="l"/>
                <a:tab pos="3656330" algn="l"/>
                <a:tab pos="4570730" algn="l"/>
                <a:tab pos="5485130" algn="l"/>
                <a:tab pos="6399530" algn="l"/>
                <a:tab pos="7313930" algn="l"/>
                <a:tab pos="8228330" algn="l"/>
                <a:tab pos="9142730" algn="l"/>
                <a:tab pos="10057130" algn="l"/>
              </a:tabLst>
            </a:pPr>
            <a:r>
              <a:rPr sz="4800" b="1" baseline="12000">
                <a:solidFill>
                  <a:srgbClr val="FF9900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A </a:t>
            </a:r>
            <a:r>
              <a:rPr sz="5400">
                <a:latin typeface="Arial" pitchFamily="1" charset="0"/>
                <a:ea typeface="Arial" pitchFamily="1" charset="0"/>
                <a:cs typeface="Arial" pitchFamily="1" charset="0"/>
              </a:rPr>
              <a:t> </a:t>
            </a:r>
            <a:r>
              <a:rPr sz="54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1707</a:t>
            </a:r>
            <a:endParaRPr sz="54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  <a:p>
            <a:pPr marL="342900" indent="-340995" defTabSz="0">
              <a:lnSpc>
                <a:spcPct val="100000"/>
              </a:lnSpc>
              <a:spcBef>
                <a:spcPts val="1350"/>
              </a:spcBef>
              <a:spcAft>
                <a:spcPts val="0"/>
              </a:spcAft>
              <a:buNone/>
              <a:tabLst>
                <a:tab pos="913130" algn="l"/>
                <a:tab pos="1827530" algn="l"/>
                <a:tab pos="2741930" algn="l"/>
                <a:tab pos="3656330" algn="l"/>
                <a:tab pos="4570730" algn="l"/>
                <a:tab pos="5485130" algn="l"/>
                <a:tab pos="6399530" algn="l"/>
                <a:tab pos="7313930" algn="l"/>
                <a:tab pos="8228330" algn="l"/>
                <a:tab pos="9142730" algn="l"/>
                <a:tab pos="10057130" algn="l"/>
              </a:tabLst>
            </a:pPr>
            <a:r>
              <a:rPr sz="4800" b="1" baseline="12000">
                <a:solidFill>
                  <a:srgbClr val="FF9900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B </a:t>
            </a:r>
            <a:r>
              <a:rPr sz="5400">
                <a:latin typeface="Arial" pitchFamily="1" charset="0"/>
                <a:ea typeface="Arial" pitchFamily="1" charset="0"/>
                <a:cs typeface="Arial" pitchFamily="1" charset="0"/>
              </a:rPr>
              <a:t> </a:t>
            </a:r>
            <a:r>
              <a:rPr sz="54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170.70</a:t>
            </a:r>
            <a:endParaRPr sz="54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  <a:p>
            <a:pPr marL="342900" indent="-340995" defTabSz="0">
              <a:lnSpc>
                <a:spcPct val="100000"/>
              </a:lnSpc>
              <a:spcBef>
                <a:spcPts val="1350"/>
              </a:spcBef>
              <a:spcAft>
                <a:spcPts val="0"/>
              </a:spcAft>
              <a:buNone/>
              <a:tabLst>
                <a:tab pos="913130" algn="l"/>
                <a:tab pos="1827530" algn="l"/>
                <a:tab pos="2741930" algn="l"/>
                <a:tab pos="3656330" algn="l"/>
                <a:tab pos="4570730" algn="l"/>
                <a:tab pos="5485130" algn="l"/>
                <a:tab pos="6399530" algn="l"/>
                <a:tab pos="7313930" algn="l"/>
                <a:tab pos="8228330" algn="l"/>
                <a:tab pos="9142730" algn="l"/>
                <a:tab pos="10057130" algn="l"/>
              </a:tabLst>
            </a:pPr>
            <a:r>
              <a:rPr sz="4800" b="1" baseline="12000">
                <a:solidFill>
                  <a:srgbClr val="FF9900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C </a:t>
            </a:r>
            <a:r>
              <a:rPr sz="5400">
                <a:latin typeface="Arial" pitchFamily="1" charset="0"/>
                <a:ea typeface="Arial" pitchFamily="1" charset="0"/>
                <a:cs typeface="Arial" pitchFamily="1" charset="0"/>
              </a:rPr>
              <a:t> </a:t>
            </a:r>
            <a:r>
              <a:rPr sz="54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17070</a:t>
            </a:r>
            <a:endParaRPr sz="54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  <a:p>
            <a:pPr marL="342900" indent="-340995" defTabSz="0">
              <a:lnSpc>
                <a:spcPct val="100000"/>
              </a:lnSpc>
              <a:spcBef>
                <a:spcPts val="1350"/>
              </a:spcBef>
              <a:spcAft>
                <a:spcPts val="0"/>
              </a:spcAft>
              <a:buNone/>
              <a:tabLst>
                <a:tab pos="913130" algn="l"/>
                <a:tab pos="1827530" algn="l"/>
                <a:tab pos="2741930" algn="l"/>
                <a:tab pos="3656330" algn="l"/>
                <a:tab pos="4570730" algn="l"/>
                <a:tab pos="5485130" algn="l"/>
                <a:tab pos="6399530" algn="l"/>
                <a:tab pos="7313930" algn="l"/>
                <a:tab pos="8228330" algn="l"/>
                <a:tab pos="9142730" algn="l"/>
                <a:tab pos="10057130" algn="l"/>
              </a:tabLst>
            </a:pPr>
            <a:r>
              <a:rPr sz="4800" b="1" baseline="12000">
                <a:solidFill>
                  <a:srgbClr val="FF9900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D </a:t>
            </a:r>
            <a:r>
              <a:rPr sz="5400">
                <a:latin typeface="Arial" pitchFamily="1" charset="0"/>
                <a:ea typeface="Arial" pitchFamily="1" charset="0"/>
                <a:cs typeface="Arial" pitchFamily="1" charset="0"/>
              </a:rPr>
              <a:t> </a:t>
            </a:r>
            <a:r>
              <a:rPr sz="54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1707.07</a:t>
            </a:r>
            <a:endParaRPr sz="54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</p:txBody>
      </p:sp>
      <p:sp>
        <p:nvSpPr>
          <p:cNvPr id="9" name="Line2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+CUAAEsDAAD7JQAAEAAAACYAAAAIAAAA//////////8="/>
              </a:ext>
            </a:extLst>
          </p:cNvSpPr>
          <p:nvPr/>
        </p:nvSpPr>
        <p:spPr>
          <a:xfrm flipH="1">
            <a:off x="-1270" y="61722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0" name="Line1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4B8AAEsDAADjHwAAEAAAACYAAAAIAAAA//////////8="/>
              </a:ext>
            </a:extLst>
          </p:cNvSpPr>
          <p:nvPr/>
        </p:nvSpPr>
        <p:spPr>
          <a:xfrm flipH="1">
            <a:off x="-1270" y="51816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1" name="Line3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yBkAAEsDAADLGQAAEAAAACYAAAAIAAAA//////////8="/>
              </a:ext>
            </a:extLst>
          </p:cNvSpPr>
          <p:nvPr/>
        </p:nvSpPr>
        <p:spPr>
          <a:xfrm flipH="1">
            <a:off x="-1270" y="41910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2" name="Line8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sBMAAEsDAACzEwAAEAAAACYAAAAIAAAA//////////8="/>
              </a:ext>
            </a:extLst>
          </p:cNvSpPr>
          <p:nvPr/>
        </p:nvSpPr>
        <p:spPr>
          <a:xfrm flipH="1">
            <a:off x="-1270" y="32004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3" name="Line7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BuNQAA+CUAAEM4AAD7JQAAEAAAACYAAAAIAAAA//////////8="/>
              </a:ext>
            </a:extLst>
          </p:cNvSpPr>
          <p:nvPr/>
        </p:nvSpPr>
        <p:spPr>
          <a:xfrm flipH="1">
            <a:off x="8685530" y="6172200"/>
            <a:ext cx="4603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4" name="Line10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BuNQAA4B8AAEM4AADjHwAAEAAAACYAAAAIAAAA//////////8="/>
              </a:ext>
            </a:extLst>
          </p:cNvSpPr>
          <p:nvPr/>
        </p:nvSpPr>
        <p:spPr>
          <a:xfrm flipH="1">
            <a:off x="8685530" y="5181600"/>
            <a:ext cx="4603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5" name="Line9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BuNQAAyBkAAEM4AADLGQAAEAAAACYAAAAIAAAA//////////8="/>
              </a:ext>
            </a:extLst>
          </p:cNvSpPr>
          <p:nvPr/>
        </p:nvSpPr>
        <p:spPr>
          <a:xfrm flipH="1">
            <a:off x="8685530" y="4191000"/>
            <a:ext cx="4603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6" name="Line6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BuNQAAsBMAAEM4AACzEwAAEAAAACYAAAAIAAAA//////////8="/>
              </a:ext>
            </a:extLst>
          </p:cNvSpPr>
          <p:nvPr/>
        </p:nvSpPr>
        <p:spPr>
          <a:xfrm flipH="1">
            <a:off x="8685530" y="3200400"/>
            <a:ext cx="4603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7" name="Line5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2NAAA6AgAAEM4AADrCAAAEAAAACYAAAAIAAAA//////////8="/>
              </a:ext>
            </a:extLst>
          </p:cNvSpPr>
          <p:nvPr/>
        </p:nvSpPr>
        <p:spPr>
          <a:xfrm flipH="1">
            <a:off x="8609330" y="14478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8" name="Line4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6AgAAMMDAADrCAAAEAAAACYAAAAIAAAA//////////8="/>
              </a:ext>
            </a:extLst>
          </p:cNvSpPr>
          <p:nvPr/>
        </p:nvSpPr>
        <p:spPr>
          <a:xfrm flipH="1">
            <a:off x="-1270" y="1447800"/>
            <a:ext cx="6127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9" name="AutoShape7"/>
          <p:cNvSpPr>
            <a:extLst>
              <a:ext uri="smNativeData">
                <pr:smNativeData xmlns:pr="smNativeData" val="SMDATA_13_M6+8XBMAAAAlAAAAvAIAAA0AAAAAkAAAAEgAAACQAAAASAAAAAAAAAABAAAAAAAAAAEAAABQAAAAewntJbSXw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wNQAAAAAAAEA4AADQAgAAEAAAACYAAAAIAAAA//////////8="/>
              </a:ext>
            </a:extLst>
          </p:cNvSpPr>
          <p:nvPr/>
        </p:nvSpPr>
        <p:spPr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</p:spPr>
      </p:sp>
      <p:sp>
        <p:nvSpPr>
          <p:cNvPr id="20" name="AutoShape6">
            <a:hlinkClick r:id="rId3" action="ppaction://hlinksldjump"/>
          </p:cNvPr>
          <p:cNvSpPr>
            <a:extLst>
              <a:ext uri="smNativeData">
                <pr:smNativeData xmlns:pr="smNativeData" val="SMDATA_13_M6+8XBMAAAAlAAAAvAIAAA0AAAAAkAAAAEgAAACQAAAASAAAAAAAAAABAAAAAAAAAAEAAABQAAAAewntJbSXw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wNQAA6CYAAEA4AAAwKgAAEAAAACYAAAAIAAAA//////////8="/>
              </a:ext>
            </a:extLst>
          </p:cNvSpPr>
          <p:nvPr/>
        </p:nvSpPr>
        <p:spPr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</p:spPr>
      </p:sp>
    </p:spTree>
  </p:cSld>
  <p:clrMapOvr>
    <a:masterClrMapping/>
  </p:clrMapOvr>
  <p:transition spd="fast" p14:dur="800">
    <p:diamond/>
    <p:sndAc>
      <p:stSnd>
        <p:snd r:embed="rId4" name="09.%20Who%20Correct.wav"/>
      </p:stSnd>
    </p:sndAc>
    <p:extLst>
      <p:ext uri="smNativeData">
        <pr:smNativeData xmlns:pr="smNativeData" val="M6+8XAAAAAAgAwAAAAAAABEAAAAAAAAAAAQAAAMAAAAAAAAAAQAAAAEAAAAAAAAAAAAAAAAAAAAAAAAA"/>
      </p:ext>
    </p:extLst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27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27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272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 advAuto="0"/>
      <p:bldP spid="8" grpId="1" animBg="1" advAuto="0"/>
      <p:bldP spid="8" grpId="2" animBg="1" advAuto="0"/>
      <p:bldP spid="8" grpId="3" animBg="1" advAuto="0"/>
    </p:bldLst>
    <p:extLst>
      <p:ext uri="smNativeData">
        <pr:smNativeData xmlns:pr="smNativeData" val="M6+8XAQAAAAFAAAAAAAAAAEAAAAXAAAAEAEAAAAAAAAAAAAAAAAAAAkAAAABAAAAAQAAABcAAAAQAQAAAAAAAAAAAAAAAAAADQAAAAIAAAABAAAAFwAAABABAAAAAAAAAAAAAAAAAAARAAAAAwAAAAEAAAAXAAAAEAEAAAAAAAAAAAAAAAAAAA=="/>
      </p:ext>
    </p:extLst>
  </p:timing>
</p:sld>
</file>

<file path=ppt/slides/slide28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3"/>
          <p:cNvSpPr>
            <a:extLst>
              <a:ext uri="smNativeData">
                <pr:smNativeData xmlns:pr="smNativeData" val="SMDATA_13_M6+8XBMAAAAlAAAAbAAAAA0AAAAAkAAAAEgAAACQAAAASAAAAAAAAAABAAAAAAAAAAEAAABQAAAAFLkIA6j37T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AGb/AH9/fwAAAAADzMzMAMDA/wB/f38AAAAAAAAAAAAAAAAAAAAAAAAAAAAhAAAAGAAAABQAAABIAwAA4BAAAHA1AAAIFgAAEAAAACYAAAAIAAAA//////////8="/>
              </a:ext>
            </a:extLst>
          </p:cNvSpPr>
          <p:nvPr/>
        </p:nvSpPr>
        <p:spPr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3" name="AutoShape2"/>
          <p:cNvSpPr>
            <a:extLst>
              <a:ext uri="smNativeData">
                <pr:smNativeData xmlns:pr="smNativeData" val="SMDATA_13_M6+8XBMAAAAlAAAAbAAAAA0AAAAAkAAAAEgAAACQAAAASAAAAAAAAAABAAAAAAAAAAEAAABQAAAAFLkIA6j37T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AGb/AH9/fwAAAAADzMzMAMDA/wB/f38AAAAAAAAAAAAAAAAAAAAAAAAAAAAhAAAAGAAAABQAAABIAwAA+BYAAHA1AAAgHAAAEAAAACYAAAAIAAAA//////////8="/>
              </a:ext>
            </a:extLst>
          </p:cNvSpPr>
          <p:nvPr/>
        </p:nvSpPr>
        <p:spPr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4" name="AutoShape5"/>
          <p:cNvSpPr>
            <a:extLst>
              <a:ext uri="smNativeData">
                <pr:smNativeData xmlns:pr="smNativeData" val="SMDATA_13_M6+8XBMAAAAlAAAAbAAAAA0AAAAAkAAAAEgAAACQAAAASAAAAAAAAAABAAAAAAAAAAEAAABQAAAAFLkIA6j37T8AAAAAAADgPwAAAAAAAOA/AAAAAAAA4D8AAAAAAADgPwAAAAAAAOA/AAAAAAAA4D8AAAAAAADgPwAAAAAAAOA/AAAAAAAA4D8CAAAAjAAAAAEAAAAAAAAAAMyZ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zJkAAAAAAQAAAAAAAAAAAAAAAAAAAAAAAAAAAAAAAAAAAAAAAAAAAGb/AH9/fwAAAAADzMzMAMDA/wB/f38AAAAAAAAAAAAAAAAAAAAAAAAAAAAhAAAAGAAAABQAAABIAwAAEB0AAHA1AAA4IgAAEAAAACYAAAAIAAAA//////////8="/>
              </a:ext>
            </a:extLst>
          </p:cNvSpPr>
          <p:nvPr/>
        </p:nvSpPr>
        <p:spPr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rgbClr val="00CC99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5" name="AutoShape4"/>
          <p:cNvSpPr>
            <a:extLst>
              <a:ext uri="smNativeData">
                <pr:smNativeData xmlns:pr="smNativeData" val="SMDATA_13_M6+8XBMAAAAlAAAAbAAAAA0AAAAAkAAAAEgAAACQAAAASAAAAAAAAAABAAAAAAAAAAEAAABQAAAAxbOikYBv7j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BsAAAAMAAAAEAAAAAAAAAAAAAAAAAAAAAAAAAAeAAAAaAAAAAAAAAAAAAAAAAAAAAAAAAAAAAAAECcAABAnAAAAAAAAAAAAAAAAAAAAAAAAAAAAAAAAAAAAAAAAAAAAABQAAAAAAAAAwMD/AAAAAABkAAAAMgAAAAAAAABkAAAAAAAAAH9/fwAKAAAAHwAAAFQAAAAAAAAAAAAAAQAAAAAAAAAAAAAAAAAAAAAAAAAAAAAAAAAAAAAAAAAAAGb/AH9/fwAAAAADzMzMAMDA/wB/f38AAAAAAAAAAAAAAAAAAAAAAAAAAAAhAAAAGAAAABQAAADAAwAAaAEAAPg0AADwDwAAEAAAACYAAAAIAAAA//////////8="/>
              </a:ext>
            </a:extLst>
          </p:cNvSpPr>
          <p:nvPr/>
        </p:nvSpPr>
        <p:spPr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6" name="AutoShape1"/>
          <p:cNvSpPr>
            <a:extLst>
              <a:ext uri="smNativeData">
                <pr:smNativeData xmlns:pr="smNativeData" val="SMDATA_13_M6+8XBMAAAAlAAAAbAAAAA0AAAAAkAAAAEgAAACQAAAASAAAAAAAAAABAAAAAAAAAAEAAABQAAAAFLkIA6j37T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AGb/AH9/fwAAAAADzMzMAMDA/wB/f38AAAAAAAAAAAAAAAAAAAAAAAAAAAAhAAAAGAAAABQAAABIAwAAKCMAAHA1AABQKAAAEAAAACYAAAAIAAAA//////////8="/>
              </a:ext>
            </a:extLst>
          </p:cNvSpPr>
          <p:nvPr/>
        </p:nvSpPr>
        <p:spPr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7" name="Textbox1"/>
          <p:cNvSpPr txBox="1"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MC3rAQ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BAAAWAIAAAg0AAAADwAAEAAAACYAAAAIAAAA//////////8="/>
              </a:ext>
            </a:extLst>
          </p:cNvSpPr>
          <p:nvPr/>
        </p:nvSpPr>
        <p:spPr>
          <a:xfrm>
            <a:off x="762000" y="381000"/>
            <a:ext cx="7696200" cy="2057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 defTabSz="0">
              <a:lnSpc>
                <a:spcPct val="100000"/>
              </a:lnSpc>
              <a:spcBef>
                <a:spcPts val="0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sz="54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17.07 x 1000</a:t>
            </a:r>
            <a:endParaRPr sz="54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</p:txBody>
      </p:sp>
      <p:sp>
        <p:nvSpPr>
          <p:cNvPr id="8" name="Textbox2"/>
          <p:cNvSpPr txBox="1">
            <a:extLst>
              <a:ext uri="smNativeData">
                <pr:smNativeData xmlns:pr="smNativeData" val="SMDATA_13_M6+8XBMAAAAlAAAAE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aBAAAAg0AADIKAAAEAAAACYAAAAIAAAA//////////8="/>
              </a:ext>
            </a:extLst>
          </p:cNvSpPr>
          <p:nvPr/>
        </p:nvSpPr>
        <p:spPr>
          <a:xfrm>
            <a:off x="838200" y="2667000"/>
            <a:ext cx="7620000" cy="3962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 indent="-340995" defTabSz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913130" algn="l"/>
                <a:tab pos="1827530" algn="l"/>
                <a:tab pos="2741930" algn="l"/>
                <a:tab pos="3656330" algn="l"/>
                <a:tab pos="4570730" algn="l"/>
                <a:tab pos="5485130" algn="l"/>
                <a:tab pos="6399530" algn="l"/>
                <a:tab pos="7313930" algn="l"/>
                <a:tab pos="8228330" algn="l"/>
                <a:tab pos="9142730" algn="l"/>
                <a:tab pos="10057130" algn="l"/>
              </a:tabLst>
            </a:pPr>
            <a:r>
              <a:rPr sz="4800" b="1" baseline="12000">
                <a:solidFill>
                  <a:srgbClr val="FF9900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A </a:t>
            </a:r>
            <a:r>
              <a:rPr sz="5400">
                <a:latin typeface="Arial" pitchFamily="1" charset="0"/>
                <a:ea typeface="Arial" pitchFamily="1" charset="0"/>
                <a:cs typeface="Arial" pitchFamily="1" charset="0"/>
              </a:rPr>
              <a:t> </a:t>
            </a:r>
            <a:r>
              <a:rPr sz="54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1707</a:t>
            </a:r>
            <a:endParaRPr sz="54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  <a:p>
            <a:pPr marL="342900" indent="-340995" defTabSz="0">
              <a:lnSpc>
                <a:spcPct val="100000"/>
              </a:lnSpc>
              <a:spcBef>
                <a:spcPts val="1350"/>
              </a:spcBef>
              <a:spcAft>
                <a:spcPts val="0"/>
              </a:spcAft>
              <a:buNone/>
              <a:tabLst>
                <a:tab pos="913130" algn="l"/>
                <a:tab pos="1827530" algn="l"/>
                <a:tab pos="2741930" algn="l"/>
                <a:tab pos="3656330" algn="l"/>
                <a:tab pos="4570730" algn="l"/>
                <a:tab pos="5485130" algn="l"/>
                <a:tab pos="6399530" algn="l"/>
                <a:tab pos="7313930" algn="l"/>
                <a:tab pos="8228330" algn="l"/>
                <a:tab pos="9142730" algn="l"/>
                <a:tab pos="10057130" algn="l"/>
              </a:tabLst>
            </a:pPr>
            <a:r>
              <a:rPr sz="4800" b="1" baseline="12000">
                <a:solidFill>
                  <a:srgbClr val="FF9900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B </a:t>
            </a:r>
            <a:r>
              <a:rPr sz="5400">
                <a:latin typeface="Arial" pitchFamily="1" charset="0"/>
                <a:ea typeface="Arial" pitchFamily="1" charset="0"/>
                <a:cs typeface="Arial" pitchFamily="1" charset="0"/>
              </a:rPr>
              <a:t> </a:t>
            </a:r>
            <a:r>
              <a:rPr sz="54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170.70</a:t>
            </a:r>
            <a:endParaRPr sz="54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  <a:p>
            <a:pPr marL="342900" indent="-340995" defTabSz="0">
              <a:lnSpc>
                <a:spcPct val="100000"/>
              </a:lnSpc>
              <a:spcBef>
                <a:spcPts val="1350"/>
              </a:spcBef>
              <a:spcAft>
                <a:spcPts val="0"/>
              </a:spcAft>
              <a:buNone/>
              <a:tabLst>
                <a:tab pos="913130" algn="l"/>
                <a:tab pos="1827530" algn="l"/>
                <a:tab pos="2741930" algn="l"/>
                <a:tab pos="3656330" algn="l"/>
                <a:tab pos="4570730" algn="l"/>
                <a:tab pos="5485130" algn="l"/>
                <a:tab pos="6399530" algn="l"/>
                <a:tab pos="7313930" algn="l"/>
                <a:tab pos="8228330" algn="l"/>
                <a:tab pos="9142730" algn="l"/>
                <a:tab pos="10057130" algn="l"/>
              </a:tabLst>
            </a:pPr>
            <a:r>
              <a:rPr sz="4800" b="1" baseline="12000">
                <a:solidFill>
                  <a:srgbClr val="FF9900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C </a:t>
            </a:r>
            <a:r>
              <a:rPr sz="5400">
                <a:latin typeface="Arial" pitchFamily="1" charset="0"/>
                <a:ea typeface="Arial" pitchFamily="1" charset="0"/>
                <a:cs typeface="Arial" pitchFamily="1" charset="0"/>
              </a:rPr>
              <a:t> </a:t>
            </a:r>
            <a:r>
              <a:rPr sz="54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17070</a:t>
            </a:r>
            <a:endParaRPr sz="54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  <a:p>
            <a:pPr marL="342900" indent="-340995" defTabSz="0">
              <a:lnSpc>
                <a:spcPct val="100000"/>
              </a:lnSpc>
              <a:spcBef>
                <a:spcPts val="1350"/>
              </a:spcBef>
              <a:spcAft>
                <a:spcPts val="0"/>
              </a:spcAft>
              <a:buNone/>
              <a:tabLst>
                <a:tab pos="913130" algn="l"/>
                <a:tab pos="1827530" algn="l"/>
                <a:tab pos="2741930" algn="l"/>
                <a:tab pos="3656330" algn="l"/>
                <a:tab pos="4570730" algn="l"/>
                <a:tab pos="5485130" algn="l"/>
                <a:tab pos="6399530" algn="l"/>
                <a:tab pos="7313930" algn="l"/>
                <a:tab pos="8228330" algn="l"/>
                <a:tab pos="9142730" algn="l"/>
                <a:tab pos="10057130" algn="l"/>
              </a:tabLst>
            </a:pPr>
            <a:r>
              <a:rPr sz="4800" b="1" baseline="12000">
                <a:solidFill>
                  <a:srgbClr val="FF9900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D </a:t>
            </a:r>
            <a:r>
              <a:rPr sz="5400">
                <a:latin typeface="Arial" pitchFamily="1" charset="0"/>
                <a:ea typeface="Arial" pitchFamily="1" charset="0"/>
                <a:cs typeface="Arial" pitchFamily="1" charset="0"/>
              </a:rPr>
              <a:t> </a:t>
            </a:r>
            <a:r>
              <a:rPr sz="54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1707.07</a:t>
            </a:r>
            <a:endParaRPr sz="54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</p:txBody>
      </p:sp>
      <p:sp>
        <p:nvSpPr>
          <p:cNvPr id="9" name="Line1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+CUAAEsDAAD7JQAAEAAAACYAAAAIAAAA//////////8="/>
              </a:ext>
            </a:extLst>
          </p:cNvSpPr>
          <p:nvPr/>
        </p:nvSpPr>
        <p:spPr>
          <a:xfrm flipH="1">
            <a:off x="-1270" y="61722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0" name="Line2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4B8AAEsDAADjHwAAEAAAACYAAAAIAAAA//////////8="/>
              </a:ext>
            </a:extLst>
          </p:cNvSpPr>
          <p:nvPr/>
        </p:nvSpPr>
        <p:spPr>
          <a:xfrm flipH="1">
            <a:off x="-1270" y="51816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1" name="Line8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yBkAAEsDAADLGQAAEAAAACYAAAAIAAAA//////////8="/>
              </a:ext>
            </a:extLst>
          </p:cNvSpPr>
          <p:nvPr/>
        </p:nvSpPr>
        <p:spPr>
          <a:xfrm flipH="1">
            <a:off x="-1270" y="41910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2" name="Line7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sBMAAEsDAACzEwAAEAAAACYAAAAIAAAA//////////8="/>
              </a:ext>
            </a:extLst>
          </p:cNvSpPr>
          <p:nvPr/>
        </p:nvSpPr>
        <p:spPr>
          <a:xfrm flipH="1">
            <a:off x="-1270" y="32004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3" name="Line10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BuNQAA+CUAAEM4AAD7JQAAEAAAACYAAAAIAAAA//////////8="/>
              </a:ext>
            </a:extLst>
          </p:cNvSpPr>
          <p:nvPr/>
        </p:nvSpPr>
        <p:spPr>
          <a:xfrm flipH="1">
            <a:off x="8685530" y="6172200"/>
            <a:ext cx="4603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4" name="Line9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BuNQAA4B8AAEM4AADjHwAAEAAAACYAAAAIAAAA//////////8="/>
              </a:ext>
            </a:extLst>
          </p:cNvSpPr>
          <p:nvPr/>
        </p:nvSpPr>
        <p:spPr>
          <a:xfrm flipH="1">
            <a:off x="8685530" y="5181600"/>
            <a:ext cx="4603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5" name="Line4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BuNQAAyBkAAEM4AADLGQAAEAAAACYAAAAIAAAA//////////8="/>
              </a:ext>
            </a:extLst>
          </p:cNvSpPr>
          <p:nvPr/>
        </p:nvSpPr>
        <p:spPr>
          <a:xfrm flipH="1">
            <a:off x="8685530" y="4191000"/>
            <a:ext cx="4603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6" name="Line3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BuNQAAsBMAAEM4AACzEwAAEAAAACYAAAAIAAAA//////////8="/>
              </a:ext>
            </a:extLst>
          </p:cNvSpPr>
          <p:nvPr/>
        </p:nvSpPr>
        <p:spPr>
          <a:xfrm flipH="1">
            <a:off x="8685530" y="3200400"/>
            <a:ext cx="4603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7" name="Line6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2NAAA6AgAAEM4AADrCAAAEAAAACYAAAAIAAAA//////////8="/>
              </a:ext>
            </a:extLst>
          </p:cNvSpPr>
          <p:nvPr/>
        </p:nvSpPr>
        <p:spPr>
          <a:xfrm flipH="1">
            <a:off x="8609330" y="14478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8" name="Line5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6AgAAMMDAADrCAAAEAAAACYAAAAIAAAA//////////8="/>
              </a:ext>
            </a:extLst>
          </p:cNvSpPr>
          <p:nvPr/>
        </p:nvSpPr>
        <p:spPr>
          <a:xfrm flipH="1">
            <a:off x="-1270" y="1447800"/>
            <a:ext cx="6127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</p:spTree>
  </p:cSld>
  <p:clrMapOvr>
    <a:masterClrMapping/>
  </p:clrMapOvr>
  <p:transition spd="fast" p14:dur="800">
    <p:sndAc>
      <p:stSnd>
        <p:snd r:embed="rId3" name="Tarda.wav"/>
      </p:stSnd>
    </p:sndAc>
    <p:extLst>
      <p:ext uri="smNativeData">
        <pr:smNativeData xmlns:pr="smNativeData" val="M6+8XAAAAAAgAwAAAAAAAAAAAAACAAAAAAQAAAQAAAAAAAAAAQAAAAEAAAAAAAAAAAAAAAAAAAAAAAAA"/>
      </p:ext>
    </p:extLst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1"/>
          <p:cNvSpPr>
            <a:extLst>
              <a:ext uri="smNativeData">
                <pr:smNativeData xmlns:pr="smNativeData" val="SMDATA_13_M6+8XBMAAAAlAAAAbAAAAA0AAAAAkAAAAEgAAACQAAAASAAAAAAAAAABAAAAAAAAAAEAAABQAAAAxbOikYBv7j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AGb/AH9/fwAAAAADzMzMAMDA/wB/f38AAAAAAAAAAAAAAAAAAAAAAAAAAAAhAAAAGAAAABQAAADAAwAAeA8AAPg0AAAwGwAAEAAAACYAAAAIAAAA//////////8="/>
              </a:ext>
            </a:extLst>
          </p:cNvSpPr>
          <p:nvPr/>
        </p:nvSpPr>
        <p:spPr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3" name="Textbox1"/>
          <p:cNvSpPr txBox="1"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1BAAAAg0AADlGAAAEAAAACYAAAAIAAAA//////////8="/>
              </a:ext>
            </a:extLst>
          </p:cNvSpPr>
          <p:nvPr/>
        </p:nvSpPr>
        <p:spPr>
          <a:xfrm>
            <a:off x="685800" y="2735580"/>
            <a:ext cx="7772400" cy="13112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 defTabSz="0">
              <a:lnSpc>
                <a:spcPct val="100000"/>
              </a:lnSpc>
              <a:spcBef>
                <a:spcPts val="0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sz="80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£125,000</a:t>
            </a:r>
            <a:endParaRPr sz="80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</p:txBody>
      </p:sp>
      <p:sp>
        <p:nvSpPr>
          <p:cNvPr id="4" name="Line2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kBUAAMMDAACTFQAAEAAAACYAAAAIAAAA//////////8="/>
              </a:ext>
            </a:extLst>
          </p:cNvSpPr>
          <p:nvPr/>
        </p:nvSpPr>
        <p:spPr>
          <a:xfrm flipH="1">
            <a:off x="-1270" y="3505200"/>
            <a:ext cx="6127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5" name="Line1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2NAAAkBUAAEM4AACTFQAAEAAAACYAAAAIAAAA//////////8="/>
              </a:ext>
            </a:extLst>
          </p:cNvSpPr>
          <p:nvPr/>
        </p:nvSpPr>
        <p:spPr>
          <a:xfrm flipH="1">
            <a:off x="8609330" y="35052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</p:spTree>
  </p:cSld>
  <p:clrMapOvr>
    <a:masterClrMapping/>
  </p:clrMapOvr>
  <p:transition spd="fast" p14:dur="800">
    <p:diamond/>
    <p:sndAc>
      <p:stSnd>
        <p:snd r:embed="rId3" name="cashreg.wav"/>
      </p:stSnd>
    </p:sndAc>
    <p:extLst>
      <p:ext uri="smNativeData">
        <pr:smNativeData xmlns:pr="smNativeData" val="M6+8XAAAAAAgAwAAAAAAABEAAAAAAAAAAAQAAAUAAAAAAAAAAQAAAAEAAAAAAAAAAAAAAAAAAAAAAAAA"/>
      </p:ext>
    </p:extLst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3"/>
          <p:cNvSpPr>
            <a:extLst>
              <a:ext uri="smNativeData">
                <pr:smNativeData xmlns:pr="smNativeData" val="SMDATA_13_M6+8XBMAAAAlAAAAbAAAAA0AAAAAkAAAAEgAAACQAAAASAAAAAAAAAABAAAAAAAAAAEAAABQAAAAFLkIA6j37T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QjDQsMAAAAEAAAAAAAAAAAAAAAAAAAAAAAAAAeAAAAaAAAAAAAAAAAAAAAAAAAAAAAAAAAAAAAECcAABAnAAAAAAAAAAAAAAAAAAAAAAAAAAAAAAAAAAAAAAAAAAAAABQAAAAAAAAAwMD/AAAAAABkAAAAMgAAAAAAAABkAAAAAAAAAH9/fwAKAAAAHwAAAFQAAAAAAAAA////AQAAAAAAAAAAAAAAAAAAAAAAAAAAAAAAAAAAAAAAAAAAAGb/AH9/fwCAgIADzMzMAMDA/wB/f38AAAAAAAAAAAAAAAAAAAAAAAAAAAAhAAAAGAAAABQAAABIAwAA4BAAAHA1AAAIFgAAEAAAACYAAAAIAAAA//////////8="/>
              </a:ext>
            </a:extLst>
          </p:cNvSpPr>
          <p:nvPr/>
        </p:nvSpPr>
        <p:spPr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3" name="AutoShape2"/>
          <p:cNvSpPr>
            <a:extLst>
              <a:ext uri="smNativeData">
                <pr:smNativeData xmlns:pr="smNativeData" val="SMDATA_13_M6+8XBMAAAAlAAAAbAAAAA0AAAAAkAAAAEgAAACQAAAASAAAAAAAAAABAAAAAAAAAAEAAABQAAAAFLkIA6j37T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EFFMDMMAAAAEAAAAAAAAAAAAAAAAAAAAAAAAAAeAAAAaAAAAAAAAAAAAAAAAAAAAAAAAAAAAAAAECcAABAnAAAAAAAAAAAAAAAAAAAAAAAAAAAAAAAAAAAAAAAAAAAAABQAAAAAAAAAwMD/AAAAAABkAAAAMgAAAAAAAABkAAAAAAAAAH9/fwAKAAAAHwAAAFQAAAAAAAAA////AQAAAAAAAAAAAAAAAAAAAAAAAAAAAAAAAAAAAAAAAAAAAGb/AH9/fwCAgIADzMzMAMDA/wB/f38AAAAAAAAAAAAAAAAAAAAAAAAAAAAhAAAAGAAAABQAAABIAwAA+BYAAHA1AAAgHAAAEAAAACYAAAAIAAAA//////////8="/>
              </a:ext>
            </a:extLst>
          </p:cNvSpPr>
          <p:nvPr/>
        </p:nvSpPr>
        <p:spPr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4" name="AutoShape5"/>
          <p:cNvSpPr>
            <a:extLst>
              <a:ext uri="smNativeData">
                <pr:smNativeData xmlns:pr="smNativeData" val="SMDATA_13_M6+8XBMAAAAlAAAAbAAAAA0AAAAAkAAAAEgAAACQAAAASAAAAAAAAAABAAAAAAAAAAEAAABQAAAAFLkIA6j37T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////AQAAAAAAAAAAAAAAAAAAAAAAAAAAAAAAAAAAAAAAAAAAAGb/AH9/fwCAgIADzMzMAMDA/wB/f38AAAAAAAAAAAAAAAAAAAAAAAAAAAAhAAAAGAAAABQAAABIAwAAEB0AAHA1AAA4IgAAEAAAACYAAAAIAAAA//////////8="/>
              </a:ext>
            </a:extLst>
          </p:cNvSpPr>
          <p:nvPr/>
        </p:nvSpPr>
        <p:spPr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5" name="AutoShape4"/>
          <p:cNvSpPr>
            <a:extLst>
              <a:ext uri="smNativeData">
                <pr:smNativeData xmlns:pr="smNativeData" val="SMDATA_13_M6+8XBMAAAAlAAAAbAAAAA0AAAAAkAAAAEgAAACQAAAASAAAAAAAAAABAAAAAAAAAAEAAABQAAAAxbOikYBv7j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////AQAAAAAAAAAAAAAAAAAAAAAAAAAAAAAAAAAAAAAAAAAAAGb/AH9/fwCAgIADzMzMAMDA/wB/f38AAAAAAAAAAAAAAAAAAAAAAAAAAAAhAAAAGAAAABQAAADAAwAAaAEAAPg0AADwDwAAEAAAACYAAAAIAAAA//////////8="/>
              </a:ext>
            </a:extLst>
          </p:cNvSpPr>
          <p:nvPr/>
        </p:nvSpPr>
        <p:spPr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6" name="AutoShape1"/>
          <p:cNvSpPr>
            <a:extLst>
              <a:ext uri="smNativeData">
                <pr:smNativeData xmlns:pr="smNativeData" val="SMDATA_13_M6+8XBMAAAAlAAAAbAAAAA0AAAAAkAAAAEgAAACQAAAASAAAAAAAAAABAAAAAAAAAAEAAABQAAAAFLkIA6j37T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A////AQAAAAAAAAAAAAAAAAAAAAAAAAAAAAAAAAAAAAAAAAAAAGb/AH9/fwCAgIADzMzMAMDA/wB/f38AAAAAAAAAAAAAAAAAAAAAAAAAAAAhAAAAGAAAABQAAABIAwAAKCMAAHA1AABQKAAAEAAAACYAAAAIAAAA//////////8="/>
              </a:ext>
            </a:extLst>
          </p:cNvSpPr>
          <p:nvPr/>
        </p:nvSpPr>
        <p:spPr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7" name="Textbox2"/>
          <p:cNvSpPr txBox="1"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CwBAAAWAIAAAg0AAAADwAAEAAAACYAAAAIAAAA//////////8="/>
              </a:ext>
            </a:extLst>
          </p:cNvSpPr>
          <p:nvPr/>
        </p:nvSpPr>
        <p:spPr>
          <a:xfrm>
            <a:off x="762000" y="381000"/>
            <a:ext cx="7696200" cy="2057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 defTabSz="0">
              <a:lnSpc>
                <a:spcPct val="100000"/>
              </a:lnSpc>
              <a:spcBef>
                <a:spcPts val="0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sz="54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23 x 1000</a:t>
            </a:r>
            <a:endParaRPr sz="54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</p:txBody>
      </p:sp>
      <p:sp>
        <p:nvSpPr>
          <p:cNvPr id="8" name="Textbox1"/>
          <p:cNvSpPr txBox="1">
            <a:extLst>
              <a:ext uri="smNativeData">
                <pr:smNativeData xmlns:pr="smNativeData" val="SMDATA_13_M6+8XBMAAAAlAAAAE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oBQAAaBAAAAg0AADIKAAAEAAAACYAAAAIAAAA//////////8="/>
              </a:ext>
            </a:extLst>
          </p:cNvSpPr>
          <p:nvPr/>
        </p:nvSpPr>
        <p:spPr>
          <a:xfrm>
            <a:off x="838200" y="2667000"/>
            <a:ext cx="7620000" cy="3962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 indent="-340995" defTabSz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913130" algn="l"/>
                <a:tab pos="1827530" algn="l"/>
                <a:tab pos="2741930" algn="l"/>
                <a:tab pos="3656330" algn="l"/>
                <a:tab pos="4570730" algn="l"/>
                <a:tab pos="5485130" algn="l"/>
                <a:tab pos="6399530" algn="l"/>
                <a:tab pos="7313930" algn="l"/>
                <a:tab pos="8228330" algn="l"/>
                <a:tab pos="9142730" algn="l"/>
                <a:tab pos="10057130" algn="l"/>
              </a:tabLst>
            </a:pPr>
            <a:r>
              <a:rPr sz="4800" b="1" baseline="12000">
                <a:solidFill>
                  <a:srgbClr val="FF9900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A </a:t>
            </a:r>
            <a:r>
              <a:rPr sz="5400">
                <a:latin typeface="Arial" pitchFamily="1" charset="0"/>
                <a:ea typeface="Arial" pitchFamily="1" charset="0"/>
                <a:cs typeface="Arial" pitchFamily="1" charset="0"/>
              </a:rPr>
              <a:t> </a:t>
            </a:r>
            <a:r>
              <a:rPr sz="54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23000</a:t>
            </a:r>
            <a:endParaRPr sz="54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  <a:p>
            <a:pPr marL="342900" indent="-340995" defTabSz="0">
              <a:lnSpc>
                <a:spcPct val="100000"/>
              </a:lnSpc>
              <a:spcBef>
                <a:spcPts val="1350"/>
              </a:spcBef>
              <a:spcAft>
                <a:spcPts val="0"/>
              </a:spcAft>
              <a:buNone/>
              <a:tabLst>
                <a:tab pos="913130" algn="l"/>
                <a:tab pos="1827530" algn="l"/>
                <a:tab pos="2741930" algn="l"/>
                <a:tab pos="3656330" algn="l"/>
                <a:tab pos="4570730" algn="l"/>
                <a:tab pos="5485130" algn="l"/>
                <a:tab pos="6399530" algn="l"/>
                <a:tab pos="7313930" algn="l"/>
                <a:tab pos="8228330" algn="l"/>
                <a:tab pos="9142730" algn="l"/>
                <a:tab pos="10057130" algn="l"/>
              </a:tabLst>
            </a:pPr>
            <a:r>
              <a:rPr sz="4800" b="1" baseline="12000">
                <a:solidFill>
                  <a:srgbClr val="FF9900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B </a:t>
            </a:r>
            <a:r>
              <a:rPr sz="5400">
                <a:latin typeface="Arial" pitchFamily="1" charset="0"/>
                <a:ea typeface="Arial" pitchFamily="1" charset="0"/>
                <a:cs typeface="Arial" pitchFamily="1" charset="0"/>
              </a:rPr>
              <a:t> </a:t>
            </a:r>
            <a:r>
              <a:rPr sz="54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2300</a:t>
            </a:r>
            <a:endParaRPr sz="54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  <a:p>
            <a:pPr marL="342900" indent="-340995" defTabSz="0">
              <a:lnSpc>
                <a:spcPct val="100000"/>
              </a:lnSpc>
              <a:spcBef>
                <a:spcPts val="1350"/>
              </a:spcBef>
              <a:spcAft>
                <a:spcPts val="0"/>
              </a:spcAft>
              <a:buNone/>
              <a:tabLst>
                <a:tab pos="913130" algn="l"/>
                <a:tab pos="1827530" algn="l"/>
                <a:tab pos="2741930" algn="l"/>
                <a:tab pos="3656330" algn="l"/>
                <a:tab pos="4570730" algn="l"/>
                <a:tab pos="5485130" algn="l"/>
                <a:tab pos="6399530" algn="l"/>
                <a:tab pos="7313930" algn="l"/>
                <a:tab pos="8228330" algn="l"/>
                <a:tab pos="9142730" algn="l"/>
                <a:tab pos="10057130" algn="l"/>
              </a:tabLst>
            </a:pPr>
            <a:r>
              <a:rPr sz="4800" b="1" baseline="12000">
                <a:solidFill>
                  <a:srgbClr val="FF9900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C </a:t>
            </a:r>
            <a:r>
              <a:rPr sz="5400">
                <a:latin typeface="Arial" pitchFamily="1" charset="0"/>
                <a:ea typeface="Arial" pitchFamily="1" charset="0"/>
                <a:cs typeface="Arial" pitchFamily="1" charset="0"/>
              </a:rPr>
              <a:t> </a:t>
            </a:r>
            <a:r>
              <a:rPr sz="54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230</a:t>
            </a:r>
            <a:endParaRPr sz="54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  <a:p>
            <a:pPr marL="342900" indent="-340995" defTabSz="0">
              <a:lnSpc>
                <a:spcPct val="100000"/>
              </a:lnSpc>
              <a:spcBef>
                <a:spcPts val="1350"/>
              </a:spcBef>
              <a:spcAft>
                <a:spcPts val="0"/>
              </a:spcAft>
              <a:buNone/>
              <a:tabLst>
                <a:tab pos="913130" algn="l"/>
                <a:tab pos="1827530" algn="l"/>
                <a:tab pos="2741930" algn="l"/>
                <a:tab pos="3656330" algn="l"/>
                <a:tab pos="4570730" algn="l"/>
                <a:tab pos="5485130" algn="l"/>
                <a:tab pos="6399530" algn="l"/>
                <a:tab pos="7313930" algn="l"/>
                <a:tab pos="8228330" algn="l"/>
                <a:tab pos="9142730" algn="l"/>
                <a:tab pos="10057130" algn="l"/>
              </a:tabLst>
            </a:pPr>
            <a:r>
              <a:rPr sz="4800" b="1" baseline="12000">
                <a:solidFill>
                  <a:srgbClr val="FF9900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D </a:t>
            </a:r>
            <a:r>
              <a:rPr sz="5400">
                <a:latin typeface="Arial" pitchFamily="1" charset="0"/>
                <a:ea typeface="Arial" pitchFamily="1" charset="0"/>
                <a:cs typeface="Arial" pitchFamily="1" charset="0"/>
              </a:rPr>
              <a:t> </a:t>
            </a:r>
            <a:r>
              <a:rPr sz="54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23</a:t>
            </a:r>
            <a:endParaRPr sz="54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</p:txBody>
      </p:sp>
      <p:sp>
        <p:nvSpPr>
          <p:cNvPr id="9" name="Line2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Gb/AH9/fwCAgIADzMzMAMDA/wB/f38AAAAAAAAAAAAAAAAAAAAAAAAAAAAhAAAAGAAAABQAAAD+////+CUAAEsDAAD7JQAAEAAAACYAAAAIAAAA//////////8="/>
              </a:ext>
            </a:extLst>
          </p:cNvSpPr>
          <p:nvPr/>
        </p:nvSpPr>
        <p:spPr>
          <a:xfrm flipH="1">
            <a:off x="-1270" y="61722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0" name="Line1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Gb/AH9/fwCAgIADzMzMAMDA/wB/f38AAAAAAAAAAAAAAAAAAAAAAAAAAAAhAAAAGAAAABQAAAD+////4B8AAEsDAADjHwAAEAAAACYAAAAIAAAA//////////8="/>
              </a:ext>
            </a:extLst>
          </p:cNvSpPr>
          <p:nvPr/>
        </p:nvSpPr>
        <p:spPr>
          <a:xfrm flipH="1">
            <a:off x="-1270" y="51816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1" name="Line3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Gb/AH9/fwCAgIADzMzMAMDA/wB/f38AAAAAAAAAAAAAAAAAAAAAAAAAAAAhAAAAGAAAABQAAAD+////yBkAAEsDAADLGQAAEAAAACYAAAAIAAAA//////////8="/>
              </a:ext>
            </a:extLst>
          </p:cNvSpPr>
          <p:nvPr/>
        </p:nvSpPr>
        <p:spPr>
          <a:xfrm flipH="1">
            <a:off x="-1270" y="41910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2" name="Line8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Gb/AH9/fwCAgIADzMzMAMDA/wB/f38AAAAAAAAAAAAAAAAAAAAAAAAAAAAhAAAAGAAAABQAAAD+////sBMAAEsDAACzEwAAEAAAACYAAAAIAAAA//////////8="/>
              </a:ext>
            </a:extLst>
          </p:cNvSpPr>
          <p:nvPr/>
        </p:nvSpPr>
        <p:spPr>
          <a:xfrm flipH="1">
            <a:off x="-1270" y="32004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3" name="Line7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Gb/AH9/fwCAgIADzMzMAMDA/wB/f38AAAAAAAAAAAAAAAAAAAAAAAAAAAAhAAAAGAAAABQAAABuNQAA+CUAAEM4AAD7JQAAEAAAACYAAAAIAAAA//////////8="/>
              </a:ext>
            </a:extLst>
          </p:cNvSpPr>
          <p:nvPr/>
        </p:nvSpPr>
        <p:spPr>
          <a:xfrm flipH="1">
            <a:off x="8685530" y="6172200"/>
            <a:ext cx="4603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4" name="Line10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Gb/AH9/fwCAgIADzMzMAMDA/wB/f38AAAAAAAAAAAAAAAAAAAAAAAAAAAAhAAAAGAAAABQAAABuNQAA4B8AAEM4AADjHwAAEAAAACYAAAAIAAAA//////////8="/>
              </a:ext>
            </a:extLst>
          </p:cNvSpPr>
          <p:nvPr/>
        </p:nvSpPr>
        <p:spPr>
          <a:xfrm flipH="1">
            <a:off x="8685530" y="5181600"/>
            <a:ext cx="4603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5" name="Line9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Gb/AH9/fwCAgIADzMzMAMDA/wB/f38AAAAAAAAAAAAAAAAAAAAAAAAAAAAhAAAAGAAAABQAAABuNQAAyBkAAEM4AADLGQAAEAAAACYAAAAIAAAA//////////8="/>
              </a:ext>
            </a:extLst>
          </p:cNvSpPr>
          <p:nvPr/>
        </p:nvSpPr>
        <p:spPr>
          <a:xfrm flipH="1">
            <a:off x="8685530" y="4191000"/>
            <a:ext cx="4603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6" name="Line6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Gb/AH9/fwCAgIADzMzMAMDA/wB/f38AAAAAAAAAAAAAAAAAAAAAAAAAAAAhAAAAGAAAABQAAABuNQAAsBMAAEM4AACzEwAAEAAAACYAAAAIAAAA//////////8="/>
              </a:ext>
            </a:extLst>
          </p:cNvSpPr>
          <p:nvPr/>
        </p:nvSpPr>
        <p:spPr>
          <a:xfrm flipH="1">
            <a:off x="8685530" y="3200400"/>
            <a:ext cx="4603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7" name="Line5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Gb/AH9/fwCAgIADzMzMAMDA/wB/f38AAAAAAAAAAAAAAAAAAAAAAAAAAAAhAAAAGAAAABQAAAD2NAAA6AgAAEM4AADrCAAAEAAAACYAAAAIAAAA//////////8="/>
              </a:ext>
            </a:extLst>
          </p:cNvSpPr>
          <p:nvPr/>
        </p:nvSpPr>
        <p:spPr>
          <a:xfrm flipH="1">
            <a:off x="8609330" y="14478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8" name="Line4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Gb/AH9/fwCAgIADzMzMAMDA/wB/f38AAAAAAAAAAAAAAAAAAAAAAAAAAAAhAAAAGAAAABQAAAD+////6AgAAMMDAADrCAAAEAAAACYAAAAIAAAA//////////8="/>
              </a:ext>
            </a:extLst>
          </p:cNvSpPr>
          <p:nvPr/>
        </p:nvSpPr>
        <p:spPr>
          <a:xfrm flipH="1">
            <a:off x="-1270" y="1447800"/>
            <a:ext cx="6127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9" name="AutoShape7"/>
          <p:cNvSpPr>
            <a:extLst>
              <a:ext uri="smNativeData">
                <pr:smNativeData xmlns:pr="smNativeData" val="SMDATA_13_M6+8XBMAAAAlAAAAvAIAAA0AAAAAkAAAAEgAAACQAAAASAAAAAAAAAABAAAAAAAAAAEAAABQAAAAewntJbSXw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BwNQAAAAAAAEA4AADQAgAAEAAAACYAAAAIAAAA//////////8="/>
              </a:ext>
            </a:extLst>
          </p:cNvSpPr>
          <p:nvPr/>
        </p:nvSpPr>
        <p:spPr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</p:spPr>
      </p:sp>
      <p:sp>
        <p:nvSpPr>
          <p:cNvPr id="20" name="AutoShape6">
            <a:hlinkClick r:id="rId3" action="ppaction://hlinksldjump"/>
          </p:cNvPr>
          <p:cNvSpPr>
            <a:extLst>
              <a:ext uri="smNativeData">
                <pr:smNativeData xmlns:pr="smNativeData" val="SMDATA_13_M6+8XBMAAAAlAAAAvAIAAA0AAAAAkAAAAEgAAACQAAAASAAAAAAAAAABAAAAAAAAAAEAAABQAAAAewntJbSXw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BwNQAA6CYAAEA4AAAwKgAAEAAAACYAAAAIAAAA//////////8="/>
              </a:ext>
            </a:extLst>
          </p:cNvSpPr>
          <p:nvPr/>
        </p:nvSpPr>
        <p:spPr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</p:spPr>
      </p:sp>
    </p:spTree>
  </p:cSld>
  <p:clrMapOvr>
    <a:masterClrMapping/>
  </p:clrMapOvr>
  <p:transition spd="fast" p14:dur="800">
    <p:diamond/>
    <p:sndAc>
      <p:stSnd>
        <p:snd r:embed="rId4" name="09.%20Who%20Correct.wav"/>
      </p:stSnd>
    </p:sndAc>
    <p:extLst>
      <p:ext uri="smNativeData">
        <pr:smNativeData xmlns:pr="smNativeData" val="M6+8XAAAAAAgAwAAAAAAABEAAAAAAAAAAAQAAAMAAAAAAAAAAQAAAAEAAAAAAAAAAAAAAAAAAAAAAAAA"/>
      </p:ext>
    </p:extLst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27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27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272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 advAuto="0"/>
      <p:bldP spid="8" grpId="1" animBg="1" advAuto="0"/>
      <p:bldP spid="8" grpId="2" animBg="1" advAuto="0"/>
      <p:bldP spid="8" grpId="3" animBg="1" advAuto="0"/>
    </p:bldLst>
    <p:extLst>
      <p:ext uri="smNativeData">
        <pr:smNativeData xmlns:pr="smNativeData" val="M6+8XAQAAAAFAAAAAAAAAAEAAAAXAAAAEAEAAAAAAAAAAAAAAAAAAAkAAAABAAAAAQAAABcAAAAQAQAAAAAAAAAAAAAAAAAADQAAAAIAAAABAAAAFwAAABABAAAAAAAAAAAAAAAAAAARAAAAAwAAAAEAAAAXAAAAEAEAAAAAAAAAAAAAAAAAAA=="/>
      </p:ext>
    </p:extLst>
  </p:timing>
</p:sld>
</file>

<file path=ppt/slides/slide30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1"/>
          <p:cNvSpPr>
            <a:extLst>
              <a:ext uri="smNativeData">
                <pr:smNativeData xmlns:pr="smNativeData" val="SMDATA_13_M6+8XBMAAAAlAAAAbAAAAA0AAAAAkAAAAEgAAACQAAAASAAAAAAAAAABAAAAAAAAAAEAAABQAAAAxbOikYBv7j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AGb/AH9/fwAAAAADzMzMAMDA/wB/f38AAAAAAAAAAAAAAAAAAAAAAAAAAAAhAAAAGAAAABQAAADAAwAAqAwAAPg0AACIHQAAEAAAACYAAAAIAAAA//////////8="/>
              </a:ext>
            </a:extLst>
          </p:cNvSpPr>
          <p:nvPr/>
        </p:nvSpPr>
        <p:spPr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3" name="Textbox1"/>
          <p:cNvSpPr txBox="1"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1BAAAAg0AADlGAAAEAAAACYAAAAIAAAA//////////8="/>
              </a:ext>
            </a:extLst>
          </p:cNvSpPr>
          <p:nvPr/>
        </p:nvSpPr>
        <p:spPr>
          <a:xfrm>
            <a:off x="685800" y="2735580"/>
            <a:ext cx="7772400" cy="13112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 defTabSz="0">
              <a:lnSpc>
                <a:spcPct val="100000"/>
              </a:lnSpc>
              <a:spcBef>
                <a:spcPts val="0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sz="80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Question 8</a:t>
            </a:r>
            <a:endParaRPr sz="80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</p:txBody>
      </p:sp>
      <p:sp>
        <p:nvSpPr>
          <p:cNvPr id="4" name="Line2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kBUAAMMDAACTFQAAEAAAACYAAAAIAAAA//////////8="/>
              </a:ext>
            </a:extLst>
          </p:cNvSpPr>
          <p:nvPr/>
        </p:nvSpPr>
        <p:spPr>
          <a:xfrm flipH="1">
            <a:off x="-1270" y="3505200"/>
            <a:ext cx="6127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5" name="Line1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2NAAAkBUAAEM4AACTFQAAEAAAACYAAAAIAAAA//////////8="/>
              </a:ext>
            </a:extLst>
          </p:cNvSpPr>
          <p:nvPr/>
        </p:nvSpPr>
        <p:spPr>
          <a:xfrm flipH="1">
            <a:off x="8609330" y="35052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</p:spTree>
  </p:cSld>
  <p:clrMapOvr>
    <a:masterClrMapping/>
  </p:clrMapOvr>
  <p:transition spd="fast" p14:dur="800">
    <p:diamond/>
    <p:sndAc>
      <p:stSnd>
        <p:snd r:embed="rId3" name="drumroll.wav"/>
      </p:stSnd>
    </p:sndAc>
    <p:extLst>
      <p:ext uri="smNativeData">
        <pr:smNativeData xmlns:pr="smNativeData" val="M6+8XAAAAAAgAwAAAAAAABEAAAAAAAAAAAQAAAIAAAAAAAAAAQAAAAEAAAAAAAAAAAAAAAAAAAAAAAAA"/>
      </p:ext>
    </p:extLst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3"/>
          <p:cNvSpPr>
            <a:extLst>
              <a:ext uri="smNativeData">
                <pr:smNativeData xmlns:pr="smNativeData" val="SMDATA_13_M6+8XBMAAAAlAAAAbAAAAA0AAAAAkAAAAEgAAACQAAAASAAAAAAAAAABAAAAAAAAAAEAAABQAAAAFLkIA6j37T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AGb/AH9/fwAAAAADzMzMAMDA/wB/f38AAAAAAAAAAAAAAAAAAAAAAAAAAAAhAAAAGAAAABQAAABIAwAA4BAAAHA1AAAIFgAAEAAAACYAAAAIAAAA//////////8="/>
              </a:ext>
            </a:extLst>
          </p:cNvSpPr>
          <p:nvPr/>
        </p:nvSpPr>
        <p:spPr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3" name="AutoShape2"/>
          <p:cNvSpPr>
            <a:extLst>
              <a:ext uri="smNativeData">
                <pr:smNativeData xmlns:pr="smNativeData" val="SMDATA_13_M6+8XBMAAAAlAAAAbAAAAA0AAAAAkAAAAEgAAACQAAAASAAAAAAAAAABAAAAAAAAAAEAAABQAAAAFLkIA6j37T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AGb/AH9/fwAAAAADzMzMAMDA/wB/f38AAAAAAAAAAAAAAAAAAAAAAAAAAAAhAAAAGAAAABQAAABIAwAA+BYAAHA1AAAgHAAAEAAAACYAAAAIAAAA//////////8="/>
              </a:ext>
            </a:extLst>
          </p:cNvSpPr>
          <p:nvPr/>
        </p:nvSpPr>
        <p:spPr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4" name="AutoShape5"/>
          <p:cNvSpPr>
            <a:extLst>
              <a:ext uri="smNativeData">
                <pr:smNativeData xmlns:pr="smNativeData" val="SMDATA_13_M6+8XBMAAAAlAAAAbAAAAA0AAAAAkAAAAEgAAACQAAAASAAAAAAAAAABAAAAAAAAAAEAAABQAAAAFLkIA6j37T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AGb/AH9/fwAAAAADzMzMAMDA/wB/f38AAAAAAAAAAAAAAAAAAAAAAAAAAAAhAAAAGAAAABQAAABIAwAAEB0AAHA1AAA4IgAAEAAAACYAAAAIAAAA//////////8="/>
              </a:ext>
            </a:extLst>
          </p:cNvSpPr>
          <p:nvPr/>
        </p:nvSpPr>
        <p:spPr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5" name="AutoShape4"/>
          <p:cNvSpPr>
            <a:extLst>
              <a:ext uri="smNativeData">
                <pr:smNativeData xmlns:pr="smNativeData" val="SMDATA_13_M6+8XBMAAAAlAAAAbAAAAA0AAAAAkAAAAEgAAACQAAAASAAAAAAAAAABAAAAAAAAAAEAAABQAAAAxbOikYBv7j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AGb/AH9/fwAAAAADzMzMAMDA/wB/f38AAAAAAAAAAAAAAAAAAAAAAAAAAAAhAAAAGAAAABQAAADAAwAAaAEAAPg0AADwDwAAEAAAACYAAAAIAAAA//////////8="/>
              </a:ext>
            </a:extLst>
          </p:cNvSpPr>
          <p:nvPr/>
        </p:nvSpPr>
        <p:spPr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6" name="AutoShape1"/>
          <p:cNvSpPr>
            <a:extLst>
              <a:ext uri="smNativeData">
                <pr:smNativeData xmlns:pr="smNativeData" val="SMDATA_13_M6+8XBMAAAAlAAAAbAAAAA0AAAAAkAAAAEgAAACQAAAASAAAAAAAAAABAAAAAAAAAAEAAABQAAAAFLkIA6j37T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AGb/AH9/fwAAAAADzMzMAMDA/wB/f38AAAAAAAAAAAAAAAAAAAAAAAAAAAAhAAAAGAAAABQAAABIAwAAKCMAAHA1AABQKAAAEAAAACYAAAAIAAAA//////////8="/>
              </a:ext>
            </a:extLst>
          </p:cNvSpPr>
          <p:nvPr/>
        </p:nvSpPr>
        <p:spPr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7" name="Textbox2"/>
          <p:cNvSpPr txBox="1"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BAAAWAIAAAg0AAAADwAAEAAAACYAAAAIAAAA//////////8="/>
              </a:ext>
            </a:extLst>
          </p:cNvSpPr>
          <p:nvPr/>
        </p:nvSpPr>
        <p:spPr>
          <a:xfrm>
            <a:off x="762000" y="381000"/>
            <a:ext cx="7696200" cy="2057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 defTabSz="0">
              <a:lnSpc>
                <a:spcPct val="100000"/>
              </a:lnSpc>
              <a:spcBef>
                <a:spcPts val="0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sz="54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26.8 ÷ 10</a:t>
            </a:r>
            <a:endParaRPr sz="54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</p:txBody>
      </p:sp>
      <p:sp>
        <p:nvSpPr>
          <p:cNvPr id="8" name="Textbox1"/>
          <p:cNvSpPr txBox="1">
            <a:extLst>
              <a:ext uri="smNativeData">
                <pr:smNativeData xmlns:pr="smNativeData" val="SMDATA_13_M6+8XBMAAAAlAAAAE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aBAAAAg0AADIKAAAEAAAACYAAAAIAAAA//////////8="/>
              </a:ext>
            </a:extLst>
          </p:cNvSpPr>
          <p:nvPr/>
        </p:nvSpPr>
        <p:spPr>
          <a:xfrm>
            <a:off x="838200" y="2667000"/>
            <a:ext cx="7620000" cy="3962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 indent="-340995" defTabSz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913130" algn="l"/>
                <a:tab pos="1827530" algn="l"/>
                <a:tab pos="2741930" algn="l"/>
                <a:tab pos="3656330" algn="l"/>
                <a:tab pos="4570730" algn="l"/>
                <a:tab pos="5485130" algn="l"/>
                <a:tab pos="6399530" algn="l"/>
                <a:tab pos="7313930" algn="l"/>
                <a:tab pos="8228330" algn="l"/>
                <a:tab pos="9142730" algn="l"/>
                <a:tab pos="10057130" algn="l"/>
              </a:tabLst>
            </a:pPr>
            <a:r>
              <a:rPr sz="4800" b="1" baseline="12000">
                <a:solidFill>
                  <a:srgbClr val="FF9900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A </a:t>
            </a:r>
            <a:r>
              <a:rPr sz="5400">
                <a:latin typeface="Arial" pitchFamily="1" charset="0"/>
                <a:ea typeface="Arial" pitchFamily="1" charset="0"/>
                <a:cs typeface="Arial" pitchFamily="1" charset="0"/>
              </a:rPr>
              <a:t> </a:t>
            </a:r>
            <a:r>
              <a:rPr sz="54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268</a:t>
            </a:r>
            <a:endParaRPr sz="54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  <a:p>
            <a:pPr marL="342900" indent="-340995" defTabSz="0">
              <a:lnSpc>
                <a:spcPct val="100000"/>
              </a:lnSpc>
              <a:spcBef>
                <a:spcPts val="1350"/>
              </a:spcBef>
              <a:spcAft>
                <a:spcPts val="0"/>
              </a:spcAft>
              <a:buNone/>
              <a:tabLst>
                <a:tab pos="913130" algn="l"/>
                <a:tab pos="1827530" algn="l"/>
                <a:tab pos="2741930" algn="l"/>
                <a:tab pos="3656330" algn="l"/>
                <a:tab pos="4570730" algn="l"/>
                <a:tab pos="5485130" algn="l"/>
                <a:tab pos="6399530" algn="l"/>
                <a:tab pos="7313930" algn="l"/>
                <a:tab pos="8228330" algn="l"/>
                <a:tab pos="9142730" algn="l"/>
                <a:tab pos="10057130" algn="l"/>
              </a:tabLst>
            </a:pPr>
            <a:r>
              <a:rPr sz="4800" b="1" baseline="12000">
                <a:solidFill>
                  <a:srgbClr val="FF9900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B </a:t>
            </a:r>
            <a:r>
              <a:rPr sz="5400">
                <a:latin typeface="Arial" pitchFamily="1" charset="0"/>
                <a:ea typeface="Arial" pitchFamily="1" charset="0"/>
                <a:cs typeface="Arial" pitchFamily="1" charset="0"/>
              </a:rPr>
              <a:t> </a:t>
            </a:r>
            <a:r>
              <a:rPr sz="54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2.68</a:t>
            </a:r>
            <a:endParaRPr sz="54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  <a:p>
            <a:pPr marL="342900" indent="-340995" defTabSz="0">
              <a:lnSpc>
                <a:spcPct val="100000"/>
              </a:lnSpc>
              <a:spcBef>
                <a:spcPts val="1350"/>
              </a:spcBef>
              <a:spcAft>
                <a:spcPts val="0"/>
              </a:spcAft>
              <a:buNone/>
              <a:tabLst>
                <a:tab pos="913130" algn="l"/>
                <a:tab pos="1827530" algn="l"/>
                <a:tab pos="2741930" algn="l"/>
                <a:tab pos="3656330" algn="l"/>
                <a:tab pos="4570730" algn="l"/>
                <a:tab pos="5485130" algn="l"/>
                <a:tab pos="6399530" algn="l"/>
                <a:tab pos="7313930" algn="l"/>
                <a:tab pos="8228330" algn="l"/>
                <a:tab pos="9142730" algn="l"/>
                <a:tab pos="10057130" algn="l"/>
              </a:tabLst>
            </a:pPr>
            <a:r>
              <a:rPr sz="4800" b="1" baseline="12000">
                <a:solidFill>
                  <a:srgbClr val="FF9900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C </a:t>
            </a:r>
            <a:r>
              <a:rPr sz="5400">
                <a:latin typeface="Arial" pitchFamily="1" charset="0"/>
                <a:ea typeface="Arial" pitchFamily="1" charset="0"/>
                <a:cs typeface="Arial" pitchFamily="1" charset="0"/>
              </a:rPr>
              <a:t> </a:t>
            </a:r>
            <a:r>
              <a:rPr sz="54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2680</a:t>
            </a:r>
            <a:endParaRPr sz="54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  <a:p>
            <a:pPr marL="342900" indent="-340995" defTabSz="0">
              <a:lnSpc>
                <a:spcPct val="100000"/>
              </a:lnSpc>
              <a:spcBef>
                <a:spcPts val="1350"/>
              </a:spcBef>
              <a:spcAft>
                <a:spcPts val="0"/>
              </a:spcAft>
              <a:buNone/>
              <a:tabLst>
                <a:tab pos="913130" algn="l"/>
                <a:tab pos="1827530" algn="l"/>
                <a:tab pos="2741930" algn="l"/>
                <a:tab pos="3656330" algn="l"/>
                <a:tab pos="4570730" algn="l"/>
                <a:tab pos="5485130" algn="l"/>
                <a:tab pos="6399530" algn="l"/>
                <a:tab pos="7313930" algn="l"/>
                <a:tab pos="8228330" algn="l"/>
                <a:tab pos="9142730" algn="l"/>
                <a:tab pos="10057130" algn="l"/>
              </a:tabLst>
            </a:pPr>
            <a:r>
              <a:rPr sz="4800" b="1" baseline="12000">
                <a:solidFill>
                  <a:srgbClr val="FF9900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D </a:t>
            </a:r>
            <a:r>
              <a:rPr sz="5400">
                <a:latin typeface="Arial" pitchFamily="1" charset="0"/>
                <a:ea typeface="Arial" pitchFamily="1" charset="0"/>
                <a:cs typeface="Arial" pitchFamily="1" charset="0"/>
              </a:rPr>
              <a:t> </a:t>
            </a:r>
            <a:r>
              <a:rPr sz="54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0.268</a:t>
            </a:r>
            <a:endParaRPr sz="54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</p:txBody>
      </p:sp>
      <p:sp>
        <p:nvSpPr>
          <p:cNvPr id="9" name="Line2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+CUAAEsDAAD7JQAAEAAAACYAAAAIAAAA//////////8="/>
              </a:ext>
            </a:extLst>
          </p:cNvSpPr>
          <p:nvPr/>
        </p:nvSpPr>
        <p:spPr>
          <a:xfrm flipH="1">
            <a:off x="-1270" y="61722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0" name="Line1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4B8AAEsDAADjHwAAEAAAACYAAAAIAAAA//////////8="/>
              </a:ext>
            </a:extLst>
          </p:cNvSpPr>
          <p:nvPr/>
        </p:nvSpPr>
        <p:spPr>
          <a:xfrm flipH="1">
            <a:off x="-1270" y="51816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1" name="Line3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yBkAAEsDAADLGQAAEAAAACYAAAAIAAAA//////////8="/>
              </a:ext>
            </a:extLst>
          </p:cNvSpPr>
          <p:nvPr/>
        </p:nvSpPr>
        <p:spPr>
          <a:xfrm flipH="1">
            <a:off x="-1270" y="41910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2" name="Line8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sBMAAEsDAACzEwAAEAAAACYAAAAIAAAA//////////8="/>
              </a:ext>
            </a:extLst>
          </p:cNvSpPr>
          <p:nvPr/>
        </p:nvSpPr>
        <p:spPr>
          <a:xfrm flipH="1">
            <a:off x="-1270" y="32004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3" name="Line7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BuNQAA+CUAAEM4AAD7JQAAEAAAACYAAAAIAAAA//////////8="/>
              </a:ext>
            </a:extLst>
          </p:cNvSpPr>
          <p:nvPr/>
        </p:nvSpPr>
        <p:spPr>
          <a:xfrm flipH="1">
            <a:off x="8685530" y="6172200"/>
            <a:ext cx="4603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4" name="Line10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BuNQAA4B8AAEM4AADjHwAAEAAAACYAAAAIAAAA//////////8="/>
              </a:ext>
            </a:extLst>
          </p:cNvSpPr>
          <p:nvPr/>
        </p:nvSpPr>
        <p:spPr>
          <a:xfrm flipH="1">
            <a:off x="8685530" y="5181600"/>
            <a:ext cx="4603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5" name="Line9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BuNQAAyBkAAEM4AADLGQAAEAAAACYAAAAIAAAA//////////8="/>
              </a:ext>
            </a:extLst>
          </p:cNvSpPr>
          <p:nvPr/>
        </p:nvSpPr>
        <p:spPr>
          <a:xfrm flipH="1">
            <a:off x="8685530" y="4191000"/>
            <a:ext cx="4603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6" name="Line6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BuNQAAsBMAAEM4AACzEwAAEAAAACYAAAAIAAAA//////////8="/>
              </a:ext>
            </a:extLst>
          </p:cNvSpPr>
          <p:nvPr/>
        </p:nvSpPr>
        <p:spPr>
          <a:xfrm flipH="1">
            <a:off x="8685530" y="3200400"/>
            <a:ext cx="4603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7" name="Line5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2NAAA6AgAAEM4AADrCAAAEAAAACYAAAAIAAAA//////////8="/>
              </a:ext>
            </a:extLst>
          </p:cNvSpPr>
          <p:nvPr/>
        </p:nvSpPr>
        <p:spPr>
          <a:xfrm flipH="1">
            <a:off x="8609330" y="14478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8" name="Line4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6AgAAMMDAADrCAAAEAAAACYAAAAIAAAA//////////8="/>
              </a:ext>
            </a:extLst>
          </p:cNvSpPr>
          <p:nvPr/>
        </p:nvSpPr>
        <p:spPr>
          <a:xfrm flipH="1">
            <a:off x="-1270" y="1447800"/>
            <a:ext cx="6127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9" name="AutoShape7"/>
          <p:cNvSpPr>
            <a:extLst>
              <a:ext uri="smNativeData">
                <pr:smNativeData xmlns:pr="smNativeData" val="SMDATA_13_M6+8XBMAAAAlAAAAvAIAAA0AAAAAkAAAAEgAAACQAAAASAAAAAAAAAABAAAAAAAAAAEAAABQAAAAewntJbSXw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wNQAAAAAAAEA4AADQAgAAEAAAACYAAAAIAAAA//////////8="/>
              </a:ext>
            </a:extLst>
          </p:cNvSpPr>
          <p:nvPr/>
        </p:nvSpPr>
        <p:spPr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</p:spPr>
      </p:sp>
      <p:sp>
        <p:nvSpPr>
          <p:cNvPr id="20" name="AutoShape6">
            <a:hlinkClick r:id="rId3" action="ppaction://hlinksldjump"/>
          </p:cNvPr>
          <p:cNvSpPr>
            <a:extLst>
              <a:ext uri="smNativeData">
                <pr:smNativeData xmlns:pr="smNativeData" val="SMDATA_13_M6+8XBMAAAAlAAAAvAIAAA0AAAAAkAAAAEgAAACQAAAASAAAAAAAAAABAAAAAAAAAAEAAABQAAAAewntJbSXw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wNQAA6CYAAEA4AAAwKgAAEAAAACYAAAAIAAAA//////////8="/>
              </a:ext>
            </a:extLst>
          </p:cNvSpPr>
          <p:nvPr/>
        </p:nvSpPr>
        <p:spPr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</p:spPr>
      </p:sp>
    </p:spTree>
  </p:cSld>
  <p:clrMapOvr>
    <a:masterClrMapping/>
  </p:clrMapOvr>
  <p:transition spd="fast" p14:dur="800">
    <p:diamond/>
    <p:sndAc>
      <p:stSnd>
        <p:snd r:embed="rId4" name="09.%20Who%20Correct.wav"/>
      </p:stSnd>
    </p:sndAc>
    <p:extLst>
      <p:ext uri="smNativeData">
        <pr:smNativeData xmlns:pr="smNativeData" val="M6+8XAAAAAAgAwAAAAAAABEAAAAAAAAAAAQAAAMAAAAAAAAAAQAAAAEAAAAAAAAAAAAAAAAAAAAAAAAA"/>
      </p:ext>
    </p:extLst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27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27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272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 advAuto="0"/>
      <p:bldP spid="8" grpId="1" animBg="1" advAuto="0"/>
      <p:bldP spid="8" grpId="2" animBg="1" advAuto="0"/>
      <p:bldP spid="8" grpId="3" animBg="1" advAuto="0"/>
    </p:bldLst>
    <p:extLst>
      <p:ext uri="smNativeData">
        <pr:smNativeData xmlns:pr="smNativeData" val="M6+8XAQAAAAFAAAAAAAAAAEAAAAXAAAAEAEAAAAAAAAAAAAAAAAAAAkAAAABAAAAAQAAABcAAAAQAQAAAAAAAAAAAAAAAAAADQAAAAIAAAABAAAAFwAAABABAAAAAAAAAAAAAAAAAAARAAAAAwAAAAEAAAAXAAAAEAEAAAAAAAAAAAAAAAAAAA=="/>
      </p:ext>
    </p:extLst>
  </p:timing>
</p:sld>
</file>

<file path=ppt/slides/slide32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3"/>
          <p:cNvSpPr>
            <a:extLst>
              <a:ext uri="smNativeData">
                <pr:smNativeData xmlns:pr="smNativeData" val="SMDATA_13_M6+8XBMAAAAlAAAAbAAAAA0AAAAAkAAAAEgAAACQAAAASAAAAAAAAAABAAAAAAAAAAEAAABQAAAAFLkIA6j37T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AGb/AH9/fwAAAAADzMzMAMDA/wB/f38AAAAAAAAAAAAAAAAAAAAAAAAAAAAhAAAAGAAAABQAAABIAwAA4BAAAHA1AAAIFgAAEAAAACYAAAAIAAAA//////////8="/>
              </a:ext>
            </a:extLst>
          </p:cNvSpPr>
          <p:nvPr/>
        </p:nvSpPr>
        <p:spPr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3" name="AutoShape2"/>
          <p:cNvSpPr>
            <a:extLst>
              <a:ext uri="smNativeData">
                <pr:smNativeData xmlns:pr="smNativeData" val="SMDATA_13_M6+8XBMAAAAlAAAAbAAAAA0AAAAAkAAAAEgAAACQAAAASAAAAAAAAAABAAAAAAAAAAEAAABQAAAAFLkIA6j37T8AAAAAAADgPwAAAAAAAOA/AAAAAAAA4D8AAAAAAADgPwAAAAAAAOA/AAAAAAAA4D8AAAAAAADgPwAAAAAAAOA/AAAAAAAA4D8CAAAAjAAAAAEAAAAAAAAAAMyZ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AAAAAAQAAAAAAAAAAAAAAAAAAAAAAAAAAAAAAAAAAAAAAAAAAAGb/AH9/fwAAAAADzMzMAMDA/wB/f38AAAAAAAAAAAAAAAAAAAAAAAAAAAAhAAAAGAAAABQAAABIAwAA+BYAAHA1AAAgHAAAEAAAACYAAAAIAAAA//////////8="/>
              </a:ext>
            </a:extLst>
          </p:cNvSpPr>
          <p:nvPr/>
        </p:nvSpPr>
        <p:spPr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rgbClr val="00CC99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4" name="AutoShape5"/>
          <p:cNvSpPr>
            <a:extLst>
              <a:ext uri="smNativeData">
                <pr:smNativeData xmlns:pr="smNativeData" val="SMDATA_13_M6+8XBMAAAAlAAAAbAAAAA0AAAAAkAAAAEgAAACQAAAASAAAAAAAAAABAAAAAAAAAAEAAABQAAAAFLkIA6j37T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AGb/AH9/fwAAAAADzMzMAMDA/wB/f38AAAAAAAAAAAAAAAAAAAAAAAAAAAAhAAAAGAAAABQAAABIAwAAEB0AAHA1AAA4IgAAEAAAACYAAAAIAAAA//////////8="/>
              </a:ext>
            </a:extLst>
          </p:cNvSpPr>
          <p:nvPr/>
        </p:nvSpPr>
        <p:spPr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5" name="AutoShape4"/>
          <p:cNvSpPr>
            <a:extLst>
              <a:ext uri="smNativeData">
                <pr:smNativeData xmlns:pr="smNativeData" val="SMDATA_13_M6+8XBMAAAAlAAAAbAAAAA0AAAAAkAAAAEgAAACQAAAASAAAAAAAAAABAAAAAAAAAAEAAABQAAAAxbOikYBv7j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JrgQMAAAAEAAAAAAAAAAAAAAAAAAAAAAAAAAeAAAAaAAAAAAAAAAAAAAAAAAAAAAAAAAAAAAAECcAABAnAAAAAAAAAAAAAAAAAAAAAAAAAAAAAAAAAAAAAAAAAAAAABQAAAAAAAAAwMD/AAAAAABkAAAAMgAAAAAAAABkAAAAAAAAAH9/fwAKAAAAHwAAAFQAAAAAAAAAAAAAAQAAAAAAAAAAAAAAAAAAAAAAAAAAAAAAAAAAAAAAAAAAAGb/AH9/fwAAAAADzMzMAMDA/wB/f38AAAAAAAAAAAAAAAAAAAAAAAAAAAAhAAAAGAAAABQAAADAAwAAaAEAAPg0AADwDwAAEAAAACYAAAAIAAAA//////////8="/>
              </a:ext>
            </a:extLst>
          </p:cNvSpPr>
          <p:nvPr/>
        </p:nvSpPr>
        <p:spPr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6" name="AutoShape1"/>
          <p:cNvSpPr>
            <a:extLst>
              <a:ext uri="smNativeData">
                <pr:smNativeData xmlns:pr="smNativeData" val="SMDATA_13_M6+8XBMAAAAlAAAAbAAAAA0AAAAAkAAAAEgAAACQAAAASAAAAAAAAAABAAAAAAAAAAEAAABQAAAAFLkIA6j37T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AGb/AH9/fwAAAAADzMzMAMDA/wB/f38AAAAAAAAAAAAAAAAAAAAAAAAAAAAhAAAAGAAAABQAAABIAwAAKCMAAHA1AABQKAAAEAAAACYAAAAIAAAA//////////8="/>
              </a:ext>
            </a:extLst>
          </p:cNvSpPr>
          <p:nvPr/>
        </p:nvSpPr>
        <p:spPr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7" name="Textbox1"/>
          <p:cNvSpPr txBox="1"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DIAL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BAAAWAIAAAg0AAAADwAAEAAAACYAAAAIAAAA//////////8="/>
              </a:ext>
            </a:extLst>
          </p:cNvSpPr>
          <p:nvPr/>
        </p:nvSpPr>
        <p:spPr>
          <a:xfrm>
            <a:off x="762000" y="381000"/>
            <a:ext cx="7696200" cy="2057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 defTabSz="0">
              <a:lnSpc>
                <a:spcPct val="100000"/>
              </a:lnSpc>
              <a:spcBef>
                <a:spcPts val="0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sz="54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26.8 ÷ 10</a:t>
            </a:r>
            <a:endParaRPr sz="54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</p:txBody>
      </p:sp>
      <p:sp>
        <p:nvSpPr>
          <p:cNvPr id="8" name="Textbox2"/>
          <p:cNvSpPr txBox="1">
            <a:extLst>
              <a:ext uri="smNativeData">
                <pr:smNativeData xmlns:pr="smNativeData" val="SMDATA_13_M6+8XBMAAAAlAAAAE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QAX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aBAAAAg0AADIKAAAEAAAACYAAAAIAAAA//////////8="/>
              </a:ext>
            </a:extLst>
          </p:cNvSpPr>
          <p:nvPr/>
        </p:nvSpPr>
        <p:spPr>
          <a:xfrm>
            <a:off x="838200" y="2667000"/>
            <a:ext cx="7620000" cy="3962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 indent="-340995" defTabSz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913130" algn="l"/>
                <a:tab pos="1827530" algn="l"/>
                <a:tab pos="2741930" algn="l"/>
                <a:tab pos="3656330" algn="l"/>
                <a:tab pos="4570730" algn="l"/>
                <a:tab pos="5485130" algn="l"/>
                <a:tab pos="6399530" algn="l"/>
                <a:tab pos="7313930" algn="l"/>
                <a:tab pos="8228330" algn="l"/>
                <a:tab pos="9142730" algn="l"/>
                <a:tab pos="10057130" algn="l"/>
              </a:tabLst>
            </a:pPr>
            <a:r>
              <a:rPr sz="4800" b="1" baseline="12000">
                <a:solidFill>
                  <a:srgbClr val="FF9900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A </a:t>
            </a:r>
            <a:r>
              <a:rPr sz="5400">
                <a:latin typeface="Arial" pitchFamily="1" charset="0"/>
                <a:ea typeface="Arial" pitchFamily="1" charset="0"/>
                <a:cs typeface="Arial" pitchFamily="1" charset="0"/>
              </a:rPr>
              <a:t> </a:t>
            </a:r>
            <a:r>
              <a:rPr sz="54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268</a:t>
            </a:r>
            <a:endParaRPr sz="54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  <a:p>
            <a:pPr marL="342900" indent="-340995" defTabSz="0">
              <a:lnSpc>
                <a:spcPct val="100000"/>
              </a:lnSpc>
              <a:spcBef>
                <a:spcPts val="1350"/>
              </a:spcBef>
              <a:spcAft>
                <a:spcPts val="0"/>
              </a:spcAft>
              <a:buNone/>
              <a:tabLst>
                <a:tab pos="913130" algn="l"/>
                <a:tab pos="1827530" algn="l"/>
                <a:tab pos="2741930" algn="l"/>
                <a:tab pos="3656330" algn="l"/>
                <a:tab pos="4570730" algn="l"/>
                <a:tab pos="5485130" algn="l"/>
                <a:tab pos="6399530" algn="l"/>
                <a:tab pos="7313930" algn="l"/>
                <a:tab pos="8228330" algn="l"/>
                <a:tab pos="9142730" algn="l"/>
                <a:tab pos="10057130" algn="l"/>
              </a:tabLst>
            </a:pPr>
            <a:r>
              <a:rPr sz="4800" b="1" baseline="12000">
                <a:solidFill>
                  <a:srgbClr val="FF9900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B </a:t>
            </a:r>
            <a:r>
              <a:rPr sz="5400">
                <a:latin typeface="Arial" pitchFamily="1" charset="0"/>
                <a:ea typeface="Arial" pitchFamily="1" charset="0"/>
                <a:cs typeface="Arial" pitchFamily="1" charset="0"/>
              </a:rPr>
              <a:t> </a:t>
            </a:r>
            <a:r>
              <a:rPr sz="54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2.68</a:t>
            </a:r>
            <a:endParaRPr sz="54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  <a:p>
            <a:pPr marL="342900" indent="-340995" defTabSz="0">
              <a:lnSpc>
                <a:spcPct val="100000"/>
              </a:lnSpc>
              <a:spcBef>
                <a:spcPts val="1350"/>
              </a:spcBef>
              <a:spcAft>
                <a:spcPts val="0"/>
              </a:spcAft>
              <a:buNone/>
              <a:tabLst>
                <a:tab pos="913130" algn="l"/>
                <a:tab pos="1827530" algn="l"/>
                <a:tab pos="2741930" algn="l"/>
                <a:tab pos="3656330" algn="l"/>
                <a:tab pos="4570730" algn="l"/>
                <a:tab pos="5485130" algn="l"/>
                <a:tab pos="6399530" algn="l"/>
                <a:tab pos="7313930" algn="l"/>
                <a:tab pos="8228330" algn="l"/>
                <a:tab pos="9142730" algn="l"/>
                <a:tab pos="10057130" algn="l"/>
              </a:tabLst>
            </a:pPr>
            <a:r>
              <a:rPr sz="4800" b="1" baseline="12000">
                <a:solidFill>
                  <a:srgbClr val="FF9900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C </a:t>
            </a:r>
            <a:r>
              <a:rPr sz="5400">
                <a:latin typeface="Arial" pitchFamily="1" charset="0"/>
                <a:ea typeface="Arial" pitchFamily="1" charset="0"/>
                <a:cs typeface="Arial" pitchFamily="1" charset="0"/>
              </a:rPr>
              <a:t> </a:t>
            </a:r>
            <a:r>
              <a:rPr sz="54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2680</a:t>
            </a:r>
            <a:endParaRPr sz="54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  <a:p>
            <a:pPr marL="342900" indent="-340995" defTabSz="0">
              <a:lnSpc>
                <a:spcPct val="100000"/>
              </a:lnSpc>
              <a:spcBef>
                <a:spcPts val="1350"/>
              </a:spcBef>
              <a:spcAft>
                <a:spcPts val="0"/>
              </a:spcAft>
              <a:buNone/>
              <a:tabLst>
                <a:tab pos="913130" algn="l"/>
                <a:tab pos="1827530" algn="l"/>
                <a:tab pos="2741930" algn="l"/>
                <a:tab pos="3656330" algn="l"/>
                <a:tab pos="4570730" algn="l"/>
                <a:tab pos="5485130" algn="l"/>
                <a:tab pos="6399530" algn="l"/>
                <a:tab pos="7313930" algn="l"/>
                <a:tab pos="8228330" algn="l"/>
                <a:tab pos="9142730" algn="l"/>
                <a:tab pos="10057130" algn="l"/>
              </a:tabLst>
            </a:pPr>
            <a:r>
              <a:rPr sz="4800" b="1" baseline="12000">
                <a:solidFill>
                  <a:srgbClr val="FF9900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D </a:t>
            </a:r>
            <a:r>
              <a:rPr sz="5400">
                <a:latin typeface="Arial" pitchFamily="1" charset="0"/>
                <a:ea typeface="Arial" pitchFamily="1" charset="0"/>
                <a:cs typeface="Arial" pitchFamily="1" charset="0"/>
              </a:rPr>
              <a:t> </a:t>
            </a:r>
            <a:r>
              <a:rPr sz="54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0.268</a:t>
            </a:r>
            <a:endParaRPr sz="54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</p:txBody>
      </p:sp>
      <p:sp>
        <p:nvSpPr>
          <p:cNvPr id="9" name="Line1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+CUAAEsDAAD7JQAAEAAAACYAAAAIAAAA//////////8="/>
              </a:ext>
            </a:extLst>
          </p:cNvSpPr>
          <p:nvPr/>
        </p:nvSpPr>
        <p:spPr>
          <a:xfrm flipH="1">
            <a:off x="-1270" y="61722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0" name="Line2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4B8AAEsDAADjHwAAEAAAACYAAAAIAAAA//////////8="/>
              </a:ext>
            </a:extLst>
          </p:cNvSpPr>
          <p:nvPr/>
        </p:nvSpPr>
        <p:spPr>
          <a:xfrm flipH="1">
            <a:off x="-1270" y="51816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1" name="Line8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yBkAAEsDAADLGQAAEAAAACYAAAAIAAAA//////////8="/>
              </a:ext>
            </a:extLst>
          </p:cNvSpPr>
          <p:nvPr/>
        </p:nvSpPr>
        <p:spPr>
          <a:xfrm flipH="1">
            <a:off x="-1270" y="41910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2" name="Line7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sBMAAEsDAACzEwAAEAAAACYAAAAIAAAA//////////8="/>
              </a:ext>
            </a:extLst>
          </p:cNvSpPr>
          <p:nvPr/>
        </p:nvSpPr>
        <p:spPr>
          <a:xfrm flipH="1">
            <a:off x="-1270" y="32004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3" name="Line10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BuNQAA+CUAAEM4AAD7JQAAEAAAACYAAAAIAAAA//////////8="/>
              </a:ext>
            </a:extLst>
          </p:cNvSpPr>
          <p:nvPr/>
        </p:nvSpPr>
        <p:spPr>
          <a:xfrm flipH="1">
            <a:off x="8685530" y="6172200"/>
            <a:ext cx="4603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4" name="Line9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BuNQAA4B8AAEM4AADjHwAAEAAAACYAAAAIAAAA//////////8="/>
              </a:ext>
            </a:extLst>
          </p:cNvSpPr>
          <p:nvPr/>
        </p:nvSpPr>
        <p:spPr>
          <a:xfrm flipH="1">
            <a:off x="8685530" y="5181600"/>
            <a:ext cx="4603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5" name="Line4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BuNQAAyBkAAEM4AADLGQAAEAAAACYAAAAIAAAA//////////8="/>
              </a:ext>
            </a:extLst>
          </p:cNvSpPr>
          <p:nvPr/>
        </p:nvSpPr>
        <p:spPr>
          <a:xfrm flipH="1">
            <a:off x="8685530" y="4191000"/>
            <a:ext cx="4603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6" name="Line3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BuNQAAsBMAAEM4AACzEwAAEAAAACYAAAAIAAAA//////////8="/>
              </a:ext>
            </a:extLst>
          </p:cNvSpPr>
          <p:nvPr/>
        </p:nvSpPr>
        <p:spPr>
          <a:xfrm flipH="1">
            <a:off x="8685530" y="3200400"/>
            <a:ext cx="4603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7" name="Line6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2NAAA6AgAAEM4AADrCAAAEAAAACYAAAAIAAAA//////////8="/>
              </a:ext>
            </a:extLst>
          </p:cNvSpPr>
          <p:nvPr/>
        </p:nvSpPr>
        <p:spPr>
          <a:xfrm flipH="1">
            <a:off x="8609330" y="14478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8" name="Line5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6AgAAMMDAADrCAAAEAAAACYAAAAIAAAA//////////8="/>
              </a:ext>
            </a:extLst>
          </p:cNvSpPr>
          <p:nvPr/>
        </p:nvSpPr>
        <p:spPr>
          <a:xfrm flipH="1">
            <a:off x="-1270" y="1447800"/>
            <a:ext cx="6127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</p:spTree>
  </p:cSld>
  <p:clrMapOvr>
    <a:masterClrMapping/>
  </p:clrMapOvr>
  <p:transition spd="fast" p14:dur="800">
    <p:sndAc>
      <p:stSnd>
        <p:snd r:embed="rId3" name="Tarda.wav"/>
      </p:stSnd>
    </p:sndAc>
    <p:extLst>
      <p:ext uri="smNativeData">
        <pr:smNativeData xmlns:pr="smNativeData" val="M6+8XAAAAAAgAwAAAAAAAAAAAAACAAAAAAQAAAQAAAAAAAAAAQAAAAEAAAAAAAAAAAAAAAAAAAAAAAAA"/>
      </p:ext>
    </p:extLst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1"/>
          <p:cNvSpPr>
            <a:extLst>
              <a:ext uri="smNativeData">
                <pr:smNativeData xmlns:pr="smNativeData" val="SMDATA_13_M6+8XBMAAAAlAAAAbAAAAA0AAAAAkAAAAEgAAACQAAAASAAAAAAAAAABAAAAAAAAAAEAAABQAAAAxbOikYBv7j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AGb/AH9/fwAAAAADzMzMAMDA/wB/f38AAAAAAAAAAAAAAAAAAAAAAAAAAAAhAAAAGAAAABQAAADAAwAAeA8AAPg0AAAwGwAAEAAAACYAAAAIAAAA//////////8="/>
              </a:ext>
            </a:extLst>
          </p:cNvSpPr>
          <p:nvPr/>
        </p:nvSpPr>
        <p:spPr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3" name="Textbox1"/>
          <p:cNvSpPr txBox="1"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1BAAAAg0AADlGAAAEAAAACYAAAAIAAAA//////////8="/>
              </a:ext>
            </a:extLst>
          </p:cNvSpPr>
          <p:nvPr/>
        </p:nvSpPr>
        <p:spPr>
          <a:xfrm>
            <a:off x="685800" y="2735580"/>
            <a:ext cx="7772400" cy="13112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 defTabSz="0">
              <a:lnSpc>
                <a:spcPct val="100000"/>
              </a:lnSpc>
              <a:spcBef>
                <a:spcPts val="0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sz="80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£250,000</a:t>
            </a:r>
            <a:endParaRPr sz="80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</p:txBody>
      </p:sp>
      <p:sp>
        <p:nvSpPr>
          <p:cNvPr id="4" name="Line2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kBUAAMMDAACTFQAAEAAAACYAAAAIAAAA//////////8="/>
              </a:ext>
            </a:extLst>
          </p:cNvSpPr>
          <p:nvPr/>
        </p:nvSpPr>
        <p:spPr>
          <a:xfrm flipH="1">
            <a:off x="-1270" y="3505200"/>
            <a:ext cx="6127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5" name="Line1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2NAAAkBUAAEM4AACTFQAAEAAAACYAAAAIAAAA//////////8="/>
              </a:ext>
            </a:extLst>
          </p:cNvSpPr>
          <p:nvPr/>
        </p:nvSpPr>
        <p:spPr>
          <a:xfrm flipH="1">
            <a:off x="8609330" y="35052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</p:spTree>
  </p:cSld>
  <p:clrMapOvr>
    <a:masterClrMapping/>
  </p:clrMapOvr>
  <p:transition spd="fast" p14:dur="800">
    <p:diamond/>
    <p:sndAc>
      <p:stSnd>
        <p:snd r:embed="rId3" name="cashreg.wav"/>
      </p:stSnd>
    </p:sndAc>
    <p:extLst>
      <p:ext uri="smNativeData">
        <pr:smNativeData xmlns:pr="smNativeData" val="M6+8XAAAAAAgAwAAAAAAABEAAAAAAAAAAAQAAAUAAAAAAAAAAQAAAAEAAAAAAAAAAAAAAAAAAAAAAAAA"/>
      </p:ext>
    </p:extLst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1"/>
          <p:cNvSpPr>
            <a:extLst>
              <a:ext uri="smNativeData">
                <pr:smNativeData xmlns:pr="smNativeData" val="SMDATA_13_M6+8XBMAAAAlAAAAbAAAAA0AAAAAkAAAAEgAAACQAAAASAAAAAAAAAABAAAAAAAAAAEAAABQAAAAxbOikYBv7j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AGb/AH9/fwAAAAADzMzMAMDA/wB/f38AAAAAAAAAAAAAAAAAAAAAAAAAAAAhAAAAGAAAABQAAADAAwAAqAwAAPg0AACIHQAAEAAAACYAAAAIAAAA//////////8="/>
              </a:ext>
            </a:extLst>
          </p:cNvSpPr>
          <p:nvPr/>
        </p:nvSpPr>
        <p:spPr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3" name="Textbox1"/>
          <p:cNvSpPr txBox="1"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1BAAAAg0AADlGAAAEAAAACYAAAAIAAAA//////////8="/>
              </a:ext>
            </a:extLst>
          </p:cNvSpPr>
          <p:nvPr/>
        </p:nvSpPr>
        <p:spPr>
          <a:xfrm>
            <a:off x="685800" y="2735580"/>
            <a:ext cx="7772400" cy="13112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 defTabSz="0">
              <a:lnSpc>
                <a:spcPct val="100000"/>
              </a:lnSpc>
              <a:spcBef>
                <a:spcPts val="0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sz="80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Question 9</a:t>
            </a:r>
            <a:endParaRPr sz="80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</p:txBody>
      </p:sp>
      <p:sp>
        <p:nvSpPr>
          <p:cNvPr id="4" name="Line2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kBUAAMMDAACTFQAAEAAAACYAAAAIAAAA//////////8="/>
              </a:ext>
            </a:extLst>
          </p:cNvSpPr>
          <p:nvPr/>
        </p:nvSpPr>
        <p:spPr>
          <a:xfrm flipH="1">
            <a:off x="-1270" y="3505200"/>
            <a:ext cx="6127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5" name="Line1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2NAAAkBUAAEM4AACTFQAAEAAAACYAAAAIAAAA//////////8="/>
              </a:ext>
            </a:extLst>
          </p:cNvSpPr>
          <p:nvPr/>
        </p:nvSpPr>
        <p:spPr>
          <a:xfrm flipH="1">
            <a:off x="8609330" y="35052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</p:spTree>
  </p:cSld>
  <p:clrMapOvr>
    <a:masterClrMapping/>
  </p:clrMapOvr>
  <p:transition spd="fast" p14:dur="800">
    <p:diamond/>
    <p:sndAc>
      <p:stSnd>
        <p:snd r:embed="rId3" name="drumroll.wav"/>
      </p:stSnd>
    </p:sndAc>
    <p:extLst>
      <p:ext uri="smNativeData">
        <pr:smNativeData xmlns:pr="smNativeData" val="M6+8XAAAAAAgAwAAAAAAABEAAAAAAAAAAAQAAAIAAAAAAAAAAQAAAAEAAAAAAAAAAAAAAAAAAAAAAAAA"/>
      </p:ext>
    </p:extLst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3"/>
          <p:cNvSpPr>
            <a:extLst>
              <a:ext uri="smNativeData">
                <pr:smNativeData xmlns:pr="smNativeData" val="SMDATA_13_M6+8XBMAAAAlAAAAbAAAAA0AAAAAkAAAAEgAAACQAAAASAAAAAAAAAABAAAAAAAAAAEAAABQAAAAFLkIA6j37T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AGb/AH9/fwAAAAADzMzMAMDA/wB/f38AAAAAAAAAAAAAAAAAAAAAAAAAAAAhAAAAGAAAABQAAABIAwAA4BAAAHA1AAAIFgAAEAAAACYAAAAIAAAA//////////8="/>
              </a:ext>
            </a:extLst>
          </p:cNvSpPr>
          <p:nvPr/>
        </p:nvSpPr>
        <p:spPr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3" name="AutoShape2"/>
          <p:cNvSpPr>
            <a:extLst>
              <a:ext uri="smNativeData">
                <pr:smNativeData xmlns:pr="smNativeData" val="SMDATA_13_M6+8XBMAAAAlAAAAbAAAAA0AAAAAkAAAAEgAAACQAAAASAAAAAAAAAABAAAAAAAAAAEAAABQAAAAFLkIA6j37T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AGb/AH9/fwAAAAADzMzMAMDA/wB/f38AAAAAAAAAAAAAAAAAAAAAAAAAAAAhAAAAGAAAABQAAABIAwAA+BYAAHA1AAAgHAAAEAAAACYAAAAIAAAA//////////8="/>
              </a:ext>
            </a:extLst>
          </p:cNvSpPr>
          <p:nvPr/>
        </p:nvSpPr>
        <p:spPr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4" name="AutoShape5"/>
          <p:cNvSpPr>
            <a:extLst>
              <a:ext uri="smNativeData">
                <pr:smNativeData xmlns:pr="smNativeData" val="SMDATA_13_M6+8XBMAAAAlAAAAbAAAAA0AAAAAkAAAAEgAAACQAAAASAAAAAAAAAABAAAAAAAAAAEAAABQAAAAFLkIA6j37T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AGb/AH9/fwAAAAADzMzMAMDA/wB/f38AAAAAAAAAAAAAAAAAAAAAAAAAAAAhAAAAGAAAABQAAABIAwAAEB0AAHA1AAA4IgAAEAAAACYAAAAIAAAA//////////8="/>
              </a:ext>
            </a:extLst>
          </p:cNvSpPr>
          <p:nvPr/>
        </p:nvSpPr>
        <p:spPr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5" name="AutoShape4"/>
          <p:cNvSpPr>
            <a:extLst>
              <a:ext uri="smNativeData">
                <pr:smNativeData xmlns:pr="smNativeData" val="SMDATA_13_M6+8XBMAAAAlAAAAbAAAAA0AAAAAkAAAAEgAAACQAAAASAAAAAAAAAABAAAAAAAAAAEAAABQAAAAxbOikYBv7j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AGb/AH9/fwAAAAADzMzMAMDA/wB/f38AAAAAAAAAAAAAAAAAAAAAAAAAAAAhAAAAGAAAABQAAADAAwAAaAEAAPg0AADwDwAAEAAAACYAAAAIAAAA//////////8="/>
              </a:ext>
            </a:extLst>
          </p:cNvSpPr>
          <p:nvPr/>
        </p:nvSpPr>
        <p:spPr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6" name="AutoShape1"/>
          <p:cNvSpPr>
            <a:extLst>
              <a:ext uri="smNativeData">
                <pr:smNativeData xmlns:pr="smNativeData" val="SMDATA_13_M6+8XBMAAAAlAAAAbAAAAA0AAAAAkAAAAEgAAACQAAAASAAAAAAAAAABAAAAAAAAAAEAAABQAAAAFLkIA6j37T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AGb/AH9/fwAAAAADzMzMAMDA/wB/f38AAAAAAAAAAAAAAAAAAAAAAAAAAAAhAAAAGAAAABQAAABIAwAAKCMAAHA1AABQKAAAEAAAACYAAAAIAAAA//////////8="/>
              </a:ext>
            </a:extLst>
          </p:cNvSpPr>
          <p:nvPr/>
        </p:nvSpPr>
        <p:spPr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7" name="Textbox2"/>
          <p:cNvSpPr txBox="1"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BAAAWAIAAAg0AAAADwAAEAAAACYAAAAIAAAA//////////8="/>
              </a:ext>
            </a:extLst>
          </p:cNvSpPr>
          <p:nvPr/>
        </p:nvSpPr>
        <p:spPr>
          <a:xfrm>
            <a:off x="762000" y="381000"/>
            <a:ext cx="7696200" cy="2057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 defTabSz="0">
              <a:lnSpc>
                <a:spcPct val="100000"/>
              </a:lnSpc>
              <a:spcBef>
                <a:spcPts val="0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sz="54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78.02 ÷ 100</a:t>
            </a:r>
            <a:endParaRPr sz="54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</p:txBody>
      </p:sp>
      <p:sp>
        <p:nvSpPr>
          <p:cNvPr id="8" name="Textbox1"/>
          <p:cNvSpPr txBox="1">
            <a:extLst>
              <a:ext uri="smNativeData">
                <pr:smNativeData xmlns:pr="smNativeData" val="SMDATA_13_M6+8XBMAAAAlAAAAE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aBAAAAg0AADIKAAAEAAAACYAAAAIAAAA//////////8="/>
              </a:ext>
            </a:extLst>
          </p:cNvSpPr>
          <p:nvPr/>
        </p:nvSpPr>
        <p:spPr>
          <a:xfrm>
            <a:off x="838200" y="2667000"/>
            <a:ext cx="7620000" cy="3962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 indent="-340995" defTabSz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913130" algn="l"/>
                <a:tab pos="1827530" algn="l"/>
                <a:tab pos="2741930" algn="l"/>
                <a:tab pos="3656330" algn="l"/>
                <a:tab pos="4570730" algn="l"/>
                <a:tab pos="5485130" algn="l"/>
                <a:tab pos="6399530" algn="l"/>
                <a:tab pos="7313930" algn="l"/>
                <a:tab pos="8228330" algn="l"/>
                <a:tab pos="9142730" algn="l"/>
                <a:tab pos="10057130" algn="l"/>
              </a:tabLst>
            </a:pPr>
            <a:r>
              <a:rPr sz="4800" b="1" baseline="12000">
                <a:solidFill>
                  <a:srgbClr val="FF9900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A </a:t>
            </a:r>
            <a:r>
              <a:rPr sz="5400">
                <a:latin typeface="Arial" pitchFamily="1" charset="0"/>
                <a:ea typeface="Arial" pitchFamily="1" charset="0"/>
                <a:cs typeface="Arial" pitchFamily="1" charset="0"/>
              </a:rPr>
              <a:t> </a:t>
            </a:r>
            <a:r>
              <a:rPr sz="54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780.2</a:t>
            </a:r>
            <a:endParaRPr sz="54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  <a:p>
            <a:pPr marL="342900" indent="-340995" defTabSz="0">
              <a:lnSpc>
                <a:spcPct val="100000"/>
              </a:lnSpc>
              <a:spcBef>
                <a:spcPts val="1350"/>
              </a:spcBef>
              <a:spcAft>
                <a:spcPts val="0"/>
              </a:spcAft>
              <a:buNone/>
              <a:tabLst>
                <a:tab pos="913130" algn="l"/>
                <a:tab pos="1827530" algn="l"/>
                <a:tab pos="2741930" algn="l"/>
                <a:tab pos="3656330" algn="l"/>
                <a:tab pos="4570730" algn="l"/>
                <a:tab pos="5485130" algn="l"/>
                <a:tab pos="6399530" algn="l"/>
                <a:tab pos="7313930" algn="l"/>
                <a:tab pos="8228330" algn="l"/>
                <a:tab pos="9142730" algn="l"/>
                <a:tab pos="10057130" algn="l"/>
              </a:tabLst>
            </a:pPr>
            <a:r>
              <a:rPr sz="4800" b="1" baseline="12000">
                <a:solidFill>
                  <a:srgbClr val="FF9900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B </a:t>
            </a:r>
            <a:r>
              <a:rPr sz="5400">
                <a:latin typeface="Arial" pitchFamily="1" charset="0"/>
                <a:ea typeface="Arial" pitchFamily="1" charset="0"/>
                <a:cs typeface="Arial" pitchFamily="1" charset="0"/>
              </a:rPr>
              <a:t> </a:t>
            </a:r>
            <a:r>
              <a:rPr sz="54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78020</a:t>
            </a:r>
            <a:endParaRPr sz="54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  <a:p>
            <a:pPr marL="342900" indent="-340995" defTabSz="0">
              <a:lnSpc>
                <a:spcPct val="100000"/>
              </a:lnSpc>
              <a:spcBef>
                <a:spcPts val="1350"/>
              </a:spcBef>
              <a:spcAft>
                <a:spcPts val="0"/>
              </a:spcAft>
              <a:buNone/>
              <a:tabLst>
                <a:tab pos="913130" algn="l"/>
                <a:tab pos="1827530" algn="l"/>
                <a:tab pos="2741930" algn="l"/>
                <a:tab pos="3656330" algn="l"/>
                <a:tab pos="4570730" algn="l"/>
                <a:tab pos="5485130" algn="l"/>
                <a:tab pos="6399530" algn="l"/>
                <a:tab pos="7313930" algn="l"/>
                <a:tab pos="8228330" algn="l"/>
                <a:tab pos="9142730" algn="l"/>
                <a:tab pos="10057130" algn="l"/>
              </a:tabLst>
            </a:pPr>
            <a:r>
              <a:rPr sz="4800" b="1" baseline="12000">
                <a:solidFill>
                  <a:srgbClr val="FF9900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C </a:t>
            </a:r>
            <a:r>
              <a:rPr sz="5400">
                <a:latin typeface="Arial" pitchFamily="1" charset="0"/>
                <a:ea typeface="Arial" pitchFamily="1" charset="0"/>
                <a:cs typeface="Arial" pitchFamily="1" charset="0"/>
              </a:rPr>
              <a:t> </a:t>
            </a:r>
            <a:r>
              <a:rPr sz="54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7.802</a:t>
            </a:r>
            <a:endParaRPr sz="54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  <a:p>
            <a:pPr marL="342900" indent="-340995" defTabSz="0">
              <a:lnSpc>
                <a:spcPct val="100000"/>
              </a:lnSpc>
              <a:spcBef>
                <a:spcPts val="1350"/>
              </a:spcBef>
              <a:spcAft>
                <a:spcPts val="0"/>
              </a:spcAft>
              <a:buNone/>
              <a:tabLst>
                <a:tab pos="913130" algn="l"/>
                <a:tab pos="1827530" algn="l"/>
                <a:tab pos="2741930" algn="l"/>
                <a:tab pos="3656330" algn="l"/>
                <a:tab pos="4570730" algn="l"/>
                <a:tab pos="5485130" algn="l"/>
                <a:tab pos="6399530" algn="l"/>
                <a:tab pos="7313930" algn="l"/>
                <a:tab pos="8228330" algn="l"/>
                <a:tab pos="9142730" algn="l"/>
                <a:tab pos="10057130" algn="l"/>
              </a:tabLst>
            </a:pPr>
            <a:r>
              <a:rPr sz="4800" b="1" baseline="12000">
                <a:solidFill>
                  <a:srgbClr val="FF9900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D </a:t>
            </a:r>
            <a:r>
              <a:rPr sz="5400">
                <a:latin typeface="Arial" pitchFamily="1" charset="0"/>
                <a:ea typeface="Arial" pitchFamily="1" charset="0"/>
                <a:cs typeface="Arial" pitchFamily="1" charset="0"/>
              </a:rPr>
              <a:t> </a:t>
            </a:r>
            <a:r>
              <a:rPr sz="54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0.7802</a:t>
            </a:r>
            <a:endParaRPr sz="54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</p:txBody>
      </p:sp>
      <p:sp>
        <p:nvSpPr>
          <p:cNvPr id="9" name="Line2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+CUAAEsDAAD7JQAAEAAAACYAAAAIAAAA//////////8="/>
              </a:ext>
            </a:extLst>
          </p:cNvSpPr>
          <p:nvPr/>
        </p:nvSpPr>
        <p:spPr>
          <a:xfrm flipH="1">
            <a:off x="-1270" y="61722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0" name="Line1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4B8AAEsDAADjHwAAEAAAACYAAAAIAAAA//////////8="/>
              </a:ext>
            </a:extLst>
          </p:cNvSpPr>
          <p:nvPr/>
        </p:nvSpPr>
        <p:spPr>
          <a:xfrm flipH="1">
            <a:off x="-1270" y="51816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1" name="Line3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yBkAAEsDAADLGQAAEAAAACYAAAAIAAAA//////////8="/>
              </a:ext>
            </a:extLst>
          </p:cNvSpPr>
          <p:nvPr/>
        </p:nvSpPr>
        <p:spPr>
          <a:xfrm flipH="1">
            <a:off x="-1270" y="41910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2" name="Line8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sBMAAEsDAACzEwAAEAAAACYAAAAIAAAA//////////8="/>
              </a:ext>
            </a:extLst>
          </p:cNvSpPr>
          <p:nvPr/>
        </p:nvSpPr>
        <p:spPr>
          <a:xfrm flipH="1">
            <a:off x="-1270" y="32004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3" name="Line7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BuNQAA+CUAAEM4AAD7JQAAEAAAACYAAAAIAAAA//////////8="/>
              </a:ext>
            </a:extLst>
          </p:cNvSpPr>
          <p:nvPr/>
        </p:nvSpPr>
        <p:spPr>
          <a:xfrm flipH="1">
            <a:off x="8685530" y="6172200"/>
            <a:ext cx="4603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4" name="Line10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BuNQAA4B8AAEM4AADjHwAAEAAAACYAAAAIAAAA//////////8="/>
              </a:ext>
            </a:extLst>
          </p:cNvSpPr>
          <p:nvPr/>
        </p:nvSpPr>
        <p:spPr>
          <a:xfrm flipH="1">
            <a:off x="8685530" y="5181600"/>
            <a:ext cx="4603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5" name="Line9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BuNQAAyBkAAEM4AADLGQAAEAAAACYAAAAIAAAA//////////8="/>
              </a:ext>
            </a:extLst>
          </p:cNvSpPr>
          <p:nvPr/>
        </p:nvSpPr>
        <p:spPr>
          <a:xfrm flipH="1">
            <a:off x="8685530" y="4191000"/>
            <a:ext cx="4603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6" name="Line6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BuNQAAsBMAAEM4AACzEwAAEAAAACYAAAAIAAAA//////////8="/>
              </a:ext>
            </a:extLst>
          </p:cNvSpPr>
          <p:nvPr/>
        </p:nvSpPr>
        <p:spPr>
          <a:xfrm flipH="1">
            <a:off x="8685530" y="3200400"/>
            <a:ext cx="4603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7" name="Line5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2NAAA6AgAAEM4AADrCAAAEAAAACYAAAAIAAAA//////////8="/>
              </a:ext>
            </a:extLst>
          </p:cNvSpPr>
          <p:nvPr/>
        </p:nvSpPr>
        <p:spPr>
          <a:xfrm flipH="1">
            <a:off x="8609330" y="14478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8" name="Line4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6AgAAMMDAADrCAAAEAAAACYAAAAIAAAA//////////8="/>
              </a:ext>
            </a:extLst>
          </p:cNvSpPr>
          <p:nvPr/>
        </p:nvSpPr>
        <p:spPr>
          <a:xfrm flipH="1">
            <a:off x="-1270" y="1447800"/>
            <a:ext cx="6127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9" name="AutoShape7"/>
          <p:cNvSpPr>
            <a:extLst>
              <a:ext uri="smNativeData">
                <pr:smNativeData xmlns:pr="smNativeData" val="SMDATA_13_M6+8XBMAAAAlAAAAvAIAAA0AAAAAkAAAAEgAAACQAAAASAAAAAAAAAABAAAAAAAAAAEAAABQAAAAewntJbSXw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wNQAAAAAAAEA4AADQAgAAEAAAACYAAAAIAAAA//////////8="/>
              </a:ext>
            </a:extLst>
          </p:cNvSpPr>
          <p:nvPr/>
        </p:nvSpPr>
        <p:spPr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</p:spPr>
      </p:sp>
      <p:sp>
        <p:nvSpPr>
          <p:cNvPr id="20" name="AutoShape6">
            <a:hlinkClick r:id="rId3" action="ppaction://hlinksldjump"/>
          </p:cNvPr>
          <p:cNvSpPr>
            <a:extLst>
              <a:ext uri="smNativeData">
                <pr:smNativeData xmlns:pr="smNativeData" val="SMDATA_13_M6+8XBMAAAAlAAAAvAIAAA0AAAAAkAAAAEgAAACQAAAASAAAAAAAAAABAAAAAAAAAAEAAABQAAAAewntJbSXw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wNQAA6CYAAEA4AAAwKgAAEAAAACYAAAAIAAAA//////////8="/>
              </a:ext>
            </a:extLst>
          </p:cNvSpPr>
          <p:nvPr/>
        </p:nvSpPr>
        <p:spPr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</p:spPr>
      </p:sp>
    </p:spTree>
  </p:cSld>
  <p:clrMapOvr>
    <a:masterClrMapping/>
  </p:clrMapOvr>
  <p:transition spd="fast" p14:dur="800">
    <p:diamond/>
    <p:sndAc>
      <p:stSnd>
        <p:snd r:embed="rId4" name="09.%20Who%20Correct.wav"/>
      </p:stSnd>
    </p:sndAc>
    <p:extLst>
      <p:ext uri="smNativeData">
        <pr:smNativeData xmlns:pr="smNativeData" val="M6+8XAAAAAAgAwAAAAAAABEAAAAAAAAAAAQAAAMAAAAAAAAAAQAAAAEAAAAAAAAAAAAAAAAAAAAAAAAA"/>
      </p:ext>
    </p:extLst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27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27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272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 advAuto="0"/>
      <p:bldP spid="8" grpId="1" animBg="1" advAuto="0"/>
      <p:bldP spid="8" grpId="2" animBg="1" advAuto="0"/>
      <p:bldP spid="8" grpId="3" animBg="1" advAuto="0"/>
    </p:bldLst>
    <p:extLst>
      <p:ext uri="smNativeData">
        <pr:smNativeData xmlns:pr="smNativeData" val="M6+8XAQAAAAFAAAAAAAAAAEAAAAXAAAAEAEAAAAAAAAAAAAAAAAAAAkAAAABAAAAAQAAABcAAAAQAQAAAAAAAAAAAAAAAAAADQAAAAIAAAABAAAAFwAAABABAAAAAAAAAAAAAAAAAAARAAAAAwAAAAEAAAAXAAAAEAEAAAAAAAAAAAAAAAAAAA=="/>
      </p:ext>
    </p:extLst>
  </p:timing>
</p:sld>
</file>

<file path=ppt/slides/slide36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3"/>
          <p:cNvSpPr>
            <a:extLst>
              <a:ext uri="smNativeData">
                <pr:smNativeData xmlns:pr="smNativeData" val="SMDATA_13_M6+8XBMAAAAlAAAAbAAAAA0AAAAAkAAAAEgAAACQAAAASAAAAAAAAAABAAAAAAAAAAEAAABQAAAAFLkIA6j37T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AGb/AH9/fwAAAAADzMzMAMDA/wB/f38AAAAAAAAAAAAAAAAAAAAAAAAAAAAhAAAAGAAAABQAAABIAwAA4BAAAHA1AAAIFgAAEAAAACYAAAAIAAAA//////////8="/>
              </a:ext>
            </a:extLst>
          </p:cNvSpPr>
          <p:nvPr/>
        </p:nvSpPr>
        <p:spPr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3" name="AutoShape2"/>
          <p:cNvSpPr>
            <a:extLst>
              <a:ext uri="smNativeData">
                <pr:smNativeData xmlns:pr="smNativeData" val="SMDATA_13_M6+8XBMAAAAlAAAAbAAAAA0AAAAAkAAAAEgAAACQAAAASAAAAAAAAAABAAAAAAAAAAEAAABQAAAAFLkIA6j37T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AGb/AH9/fwAAAAADzMzMAMDA/wB/f38AAAAAAAAAAAAAAAAAAAAAAAAAAAAhAAAAGAAAABQAAABIAwAA+BYAAHA1AAAgHAAAEAAAACYAAAAIAAAA//////////8="/>
              </a:ext>
            </a:extLst>
          </p:cNvSpPr>
          <p:nvPr/>
        </p:nvSpPr>
        <p:spPr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4" name="AutoShape5"/>
          <p:cNvSpPr>
            <a:extLst>
              <a:ext uri="smNativeData">
                <pr:smNativeData xmlns:pr="smNativeData" val="SMDATA_13_M6+8XBMAAAAlAAAAbAAAAA0AAAAAkAAAAEgAAACQAAAASAAAAAAAAAABAAAAAAAAAAEAAABQAAAAFLkIA6j37T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AGb/AH9/fwAAAAADzMzMAMDA/wB/f38AAAAAAAAAAAAAAAAAAAAAAAAAAAAhAAAAGAAAABQAAABIAwAAEB0AAHA1AAA4IgAAEAAAACYAAAAIAAAA//////////8="/>
              </a:ext>
            </a:extLst>
          </p:cNvSpPr>
          <p:nvPr/>
        </p:nvSpPr>
        <p:spPr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5" name="AutoShape4"/>
          <p:cNvSpPr>
            <a:extLst>
              <a:ext uri="smNativeData">
                <pr:smNativeData xmlns:pr="smNativeData" val="SMDATA_13_M6+8XBMAAAAlAAAAbAAAAA0AAAAAkAAAAEgAAACQAAAASAAAAAAAAAABAAAAAAAAAAEAAABQAAAAxbOikYBv7j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AGb/AH9/fwAAAAADzMzMAMDA/wB/f38AAAAAAAAAAAAAAAAAAAAAAAAAAAAhAAAAGAAAABQAAADAAwAAaAEAAPg0AADwDwAAEAAAACYAAAAIAAAA//////////8="/>
              </a:ext>
            </a:extLst>
          </p:cNvSpPr>
          <p:nvPr/>
        </p:nvSpPr>
        <p:spPr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6" name="AutoShape1"/>
          <p:cNvSpPr>
            <a:extLst>
              <a:ext uri="smNativeData">
                <pr:smNativeData xmlns:pr="smNativeData" val="SMDATA_13_M6+8XBMAAAAlAAAAbAAAAA0AAAAAkAAAAEgAAACQAAAASAAAAAAAAAABAAAAAAAAAAEAAABQAAAAFLkIA6j37T8AAAAAAADgPwAAAAAAAOA/AAAAAAAA4D8AAAAAAADgPwAAAAAAAOA/AAAAAAAA4D8AAAAAAADgPwAAAAAAAOA/AAAAAAAA4D8CAAAAjAAAAAEAAAAAAAAAAMyZ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AAAAAMAAAAEAAAAAAAAAAAAAAAAAAAAAAAAAAeAAAAaAAAAAAAAAAAAAAAAAAAAAAAAAAAAAAAECcAABAnAAAAAAAAAAAAAAAAAAAAAAAAAAAAAAAAAAAAAAAAAAAAABQAAAAAAAAAwMD/AAAAAABkAAAAMgAAAAAAAABkAAAAAAAAAH9/fwAKAAAAHwAAAFQAAAAAzJkAAAAAAQAAAAAAAAAAAAAAAAAAAAAAAAAAAAAAAAAAAAAAAAAAAGb/AH9/fwAAAAADzMzMAMDA/wB/f38AAAAAAAAAAAAAAAAAAAAAAAAAAAAhAAAAGAAAABQAAABIAwAAKCMAAHA1AABQKAAAEAAAACYAAAAIAAAA//////////8="/>
              </a:ext>
            </a:extLst>
          </p:cNvSpPr>
          <p:nvPr/>
        </p:nvSpPr>
        <p:spPr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rgbClr val="00CC99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7" name="Textbox1"/>
          <p:cNvSpPr txBox="1"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BAAAWAIAAAg0AAAADwAAEAAAACYAAAAIAAAA//////////8="/>
              </a:ext>
            </a:extLst>
          </p:cNvSpPr>
          <p:nvPr/>
        </p:nvSpPr>
        <p:spPr>
          <a:xfrm>
            <a:off x="762000" y="381000"/>
            <a:ext cx="7696200" cy="2057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 defTabSz="0">
              <a:lnSpc>
                <a:spcPct val="100000"/>
              </a:lnSpc>
              <a:spcBef>
                <a:spcPts val="0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sz="54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78.02 ÷ 100</a:t>
            </a:r>
            <a:endParaRPr sz="54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</p:txBody>
      </p:sp>
      <p:sp>
        <p:nvSpPr>
          <p:cNvPr id="8" name="Textbox2"/>
          <p:cNvSpPr txBox="1">
            <a:extLst>
              <a:ext uri="smNativeData">
                <pr:smNativeData xmlns:pr="smNativeData" val="SMDATA_13_M6+8XBMAAAAlAAAAE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aBAAAAg0AADIKAAAEAAAACYAAAAIAAAA//////////8="/>
              </a:ext>
            </a:extLst>
          </p:cNvSpPr>
          <p:nvPr/>
        </p:nvSpPr>
        <p:spPr>
          <a:xfrm>
            <a:off x="838200" y="2667000"/>
            <a:ext cx="7620000" cy="3962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 indent="-340995" defTabSz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913130" algn="l"/>
                <a:tab pos="1827530" algn="l"/>
                <a:tab pos="2741930" algn="l"/>
                <a:tab pos="3656330" algn="l"/>
                <a:tab pos="4570730" algn="l"/>
                <a:tab pos="5485130" algn="l"/>
                <a:tab pos="6399530" algn="l"/>
                <a:tab pos="7313930" algn="l"/>
                <a:tab pos="8228330" algn="l"/>
                <a:tab pos="9142730" algn="l"/>
                <a:tab pos="10057130" algn="l"/>
              </a:tabLst>
            </a:pPr>
            <a:r>
              <a:rPr sz="4800" b="1" baseline="12000">
                <a:solidFill>
                  <a:srgbClr val="FF9900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A </a:t>
            </a:r>
            <a:r>
              <a:rPr sz="5400">
                <a:latin typeface="Arial" pitchFamily="1" charset="0"/>
                <a:ea typeface="Arial" pitchFamily="1" charset="0"/>
                <a:cs typeface="Arial" pitchFamily="1" charset="0"/>
              </a:rPr>
              <a:t> </a:t>
            </a:r>
            <a:r>
              <a:rPr sz="54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780.2</a:t>
            </a:r>
            <a:endParaRPr sz="54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  <a:p>
            <a:pPr marL="342900" indent="-340995" defTabSz="0">
              <a:lnSpc>
                <a:spcPct val="100000"/>
              </a:lnSpc>
              <a:spcBef>
                <a:spcPts val="1350"/>
              </a:spcBef>
              <a:spcAft>
                <a:spcPts val="0"/>
              </a:spcAft>
              <a:buNone/>
              <a:tabLst>
                <a:tab pos="913130" algn="l"/>
                <a:tab pos="1827530" algn="l"/>
                <a:tab pos="2741930" algn="l"/>
                <a:tab pos="3656330" algn="l"/>
                <a:tab pos="4570730" algn="l"/>
                <a:tab pos="5485130" algn="l"/>
                <a:tab pos="6399530" algn="l"/>
                <a:tab pos="7313930" algn="l"/>
                <a:tab pos="8228330" algn="l"/>
                <a:tab pos="9142730" algn="l"/>
                <a:tab pos="10057130" algn="l"/>
              </a:tabLst>
            </a:pPr>
            <a:r>
              <a:rPr sz="4800" b="1" baseline="12000">
                <a:solidFill>
                  <a:srgbClr val="FF9900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B </a:t>
            </a:r>
            <a:r>
              <a:rPr sz="5400">
                <a:latin typeface="Arial" pitchFamily="1" charset="0"/>
                <a:ea typeface="Arial" pitchFamily="1" charset="0"/>
                <a:cs typeface="Arial" pitchFamily="1" charset="0"/>
              </a:rPr>
              <a:t> </a:t>
            </a:r>
            <a:r>
              <a:rPr sz="54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78020</a:t>
            </a:r>
            <a:endParaRPr sz="54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  <a:p>
            <a:pPr marL="342900" indent="-340995" defTabSz="0">
              <a:lnSpc>
                <a:spcPct val="100000"/>
              </a:lnSpc>
              <a:spcBef>
                <a:spcPts val="1350"/>
              </a:spcBef>
              <a:spcAft>
                <a:spcPts val="0"/>
              </a:spcAft>
              <a:buNone/>
              <a:tabLst>
                <a:tab pos="913130" algn="l"/>
                <a:tab pos="1827530" algn="l"/>
                <a:tab pos="2741930" algn="l"/>
                <a:tab pos="3656330" algn="l"/>
                <a:tab pos="4570730" algn="l"/>
                <a:tab pos="5485130" algn="l"/>
                <a:tab pos="6399530" algn="l"/>
                <a:tab pos="7313930" algn="l"/>
                <a:tab pos="8228330" algn="l"/>
                <a:tab pos="9142730" algn="l"/>
                <a:tab pos="10057130" algn="l"/>
              </a:tabLst>
            </a:pPr>
            <a:r>
              <a:rPr sz="4800" b="1" baseline="12000">
                <a:solidFill>
                  <a:srgbClr val="FF9900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C </a:t>
            </a:r>
            <a:r>
              <a:rPr sz="5400">
                <a:latin typeface="Arial" pitchFamily="1" charset="0"/>
                <a:ea typeface="Arial" pitchFamily="1" charset="0"/>
                <a:cs typeface="Arial" pitchFamily="1" charset="0"/>
              </a:rPr>
              <a:t> </a:t>
            </a:r>
            <a:r>
              <a:rPr sz="54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7.802</a:t>
            </a:r>
            <a:endParaRPr sz="54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  <a:p>
            <a:pPr marL="342900" indent="-340995" defTabSz="0">
              <a:lnSpc>
                <a:spcPct val="100000"/>
              </a:lnSpc>
              <a:spcBef>
                <a:spcPts val="1350"/>
              </a:spcBef>
              <a:spcAft>
                <a:spcPts val="0"/>
              </a:spcAft>
              <a:buNone/>
              <a:tabLst>
                <a:tab pos="913130" algn="l"/>
                <a:tab pos="1827530" algn="l"/>
                <a:tab pos="2741930" algn="l"/>
                <a:tab pos="3656330" algn="l"/>
                <a:tab pos="4570730" algn="l"/>
                <a:tab pos="5485130" algn="l"/>
                <a:tab pos="6399530" algn="l"/>
                <a:tab pos="7313930" algn="l"/>
                <a:tab pos="8228330" algn="l"/>
                <a:tab pos="9142730" algn="l"/>
                <a:tab pos="10057130" algn="l"/>
              </a:tabLst>
            </a:pPr>
            <a:r>
              <a:rPr sz="4800" b="1" baseline="12000">
                <a:solidFill>
                  <a:srgbClr val="FF9900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D </a:t>
            </a:r>
            <a:r>
              <a:rPr sz="5400">
                <a:latin typeface="Arial" pitchFamily="1" charset="0"/>
                <a:ea typeface="Arial" pitchFamily="1" charset="0"/>
                <a:cs typeface="Arial" pitchFamily="1" charset="0"/>
              </a:rPr>
              <a:t> </a:t>
            </a:r>
            <a:r>
              <a:rPr sz="54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0.7802</a:t>
            </a:r>
            <a:endParaRPr sz="54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</p:txBody>
      </p:sp>
      <p:sp>
        <p:nvSpPr>
          <p:cNvPr id="9" name="Line1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+CUAAEsDAAD7JQAAEAAAACYAAAAIAAAA//////////8="/>
              </a:ext>
            </a:extLst>
          </p:cNvSpPr>
          <p:nvPr/>
        </p:nvSpPr>
        <p:spPr>
          <a:xfrm flipH="1">
            <a:off x="-1270" y="61722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0" name="Line2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4B8AAEsDAADjHwAAEAAAACYAAAAIAAAA//////////8="/>
              </a:ext>
            </a:extLst>
          </p:cNvSpPr>
          <p:nvPr/>
        </p:nvSpPr>
        <p:spPr>
          <a:xfrm flipH="1">
            <a:off x="-1270" y="51816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1" name="Line8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yBkAAEsDAADLGQAAEAAAACYAAAAIAAAA//////////8="/>
              </a:ext>
            </a:extLst>
          </p:cNvSpPr>
          <p:nvPr/>
        </p:nvSpPr>
        <p:spPr>
          <a:xfrm flipH="1">
            <a:off x="-1270" y="41910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2" name="Line7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sBMAAEsDAACzEwAAEAAAACYAAAAIAAAA//////////8="/>
              </a:ext>
            </a:extLst>
          </p:cNvSpPr>
          <p:nvPr/>
        </p:nvSpPr>
        <p:spPr>
          <a:xfrm flipH="1">
            <a:off x="-1270" y="32004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3" name="Line10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BuNQAA+CUAAEM4AAD7JQAAEAAAACYAAAAIAAAA//////////8="/>
              </a:ext>
            </a:extLst>
          </p:cNvSpPr>
          <p:nvPr/>
        </p:nvSpPr>
        <p:spPr>
          <a:xfrm flipH="1">
            <a:off x="8685530" y="6172200"/>
            <a:ext cx="4603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4" name="Line9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BuNQAA4B8AAEM4AADjHwAAEAAAACYAAAAIAAAA//////////8="/>
              </a:ext>
            </a:extLst>
          </p:cNvSpPr>
          <p:nvPr/>
        </p:nvSpPr>
        <p:spPr>
          <a:xfrm flipH="1">
            <a:off x="8685530" y="5181600"/>
            <a:ext cx="4603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5" name="Line4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BuNQAAyBkAAEM4AADLGQAAEAAAACYAAAAIAAAA//////////8="/>
              </a:ext>
            </a:extLst>
          </p:cNvSpPr>
          <p:nvPr/>
        </p:nvSpPr>
        <p:spPr>
          <a:xfrm flipH="1">
            <a:off x="8685530" y="4191000"/>
            <a:ext cx="4603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6" name="Line3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BuNQAAsBMAAEM4AACzEwAAEAAAACYAAAAIAAAA//////////8="/>
              </a:ext>
            </a:extLst>
          </p:cNvSpPr>
          <p:nvPr/>
        </p:nvSpPr>
        <p:spPr>
          <a:xfrm flipH="1">
            <a:off x="8685530" y="3200400"/>
            <a:ext cx="4603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7" name="Line6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2NAAA6AgAAEM4AADrCAAAEAAAACYAAAAIAAAA//////////8="/>
              </a:ext>
            </a:extLst>
          </p:cNvSpPr>
          <p:nvPr/>
        </p:nvSpPr>
        <p:spPr>
          <a:xfrm flipH="1">
            <a:off x="8609330" y="14478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8" name="Line5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6AgAAMMDAADrCAAAEAAAACYAAAAIAAAA//////////8="/>
              </a:ext>
            </a:extLst>
          </p:cNvSpPr>
          <p:nvPr/>
        </p:nvSpPr>
        <p:spPr>
          <a:xfrm flipH="1">
            <a:off x="-1270" y="1447800"/>
            <a:ext cx="6127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</p:spTree>
  </p:cSld>
  <p:clrMapOvr>
    <a:masterClrMapping/>
  </p:clrMapOvr>
  <p:transition spd="fast" p14:dur="800">
    <p:sndAc>
      <p:stSnd>
        <p:snd r:embed="rId3" name="Tarda.wav"/>
      </p:stSnd>
    </p:sndAc>
    <p:extLst>
      <p:ext uri="smNativeData">
        <pr:smNativeData xmlns:pr="smNativeData" val="M6+8XAAAAAAgAwAAAAAAAAAAAAACAAAAAAQAAAQAAAAAAAAAAQAAAAEAAAAAAAAAAAAAAAAAAAAAAAAA"/>
      </p:ext>
    </p:extLst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1"/>
          <p:cNvSpPr>
            <a:extLst>
              <a:ext uri="smNativeData">
                <pr:smNativeData xmlns:pr="smNativeData" val="SMDATA_13_M6+8XBMAAAAlAAAAbAAAAA0AAAAAkAAAAEgAAACQAAAASAAAAAAAAAABAAAAAAAAAAEAAABQAAAAxbOikYBv7j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AGb/AH9/fwAAAAADzMzMAMDA/wB/f38AAAAAAAAAAAAAAAAAAAAAAAAAAAAhAAAAGAAAABQAAADAAwAAeA8AAPg0AAAwGwAAEAAAACYAAAAIAAAA//////////8="/>
              </a:ext>
            </a:extLst>
          </p:cNvSpPr>
          <p:nvPr/>
        </p:nvSpPr>
        <p:spPr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3" name="Textbox1"/>
          <p:cNvSpPr txBox="1"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1BAAAAg0AADlGAAAEAAAACYAAAAIAAAA//////////8="/>
              </a:ext>
            </a:extLst>
          </p:cNvSpPr>
          <p:nvPr/>
        </p:nvSpPr>
        <p:spPr>
          <a:xfrm>
            <a:off x="685800" y="2735580"/>
            <a:ext cx="7772400" cy="13112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 defTabSz="0">
              <a:lnSpc>
                <a:spcPct val="100000"/>
              </a:lnSpc>
              <a:spcBef>
                <a:spcPts val="0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sz="80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£500,000</a:t>
            </a:r>
            <a:endParaRPr sz="80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</p:txBody>
      </p:sp>
      <p:sp>
        <p:nvSpPr>
          <p:cNvPr id="4" name="Line2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kBUAAMMDAACTFQAAEAAAACYAAAAIAAAA//////////8="/>
              </a:ext>
            </a:extLst>
          </p:cNvSpPr>
          <p:nvPr/>
        </p:nvSpPr>
        <p:spPr>
          <a:xfrm flipH="1">
            <a:off x="-1270" y="3505200"/>
            <a:ext cx="6127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5" name="Line1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2NAAAkBUAAEM4AACTFQAAEAAAACYAAAAIAAAA//////////8="/>
              </a:ext>
            </a:extLst>
          </p:cNvSpPr>
          <p:nvPr/>
        </p:nvSpPr>
        <p:spPr>
          <a:xfrm flipH="1">
            <a:off x="8609330" y="35052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</p:spTree>
  </p:cSld>
  <p:clrMapOvr>
    <a:masterClrMapping/>
  </p:clrMapOvr>
  <p:transition spd="fast" p14:dur="800">
    <p:diamond/>
    <p:sndAc>
      <p:stSnd>
        <p:snd r:embed="rId3" name="cashreg.wav"/>
      </p:stSnd>
    </p:sndAc>
    <p:extLst>
      <p:ext uri="smNativeData">
        <pr:smNativeData xmlns:pr="smNativeData" val="M6+8XAAAAAAgAwAAAAAAABEAAAAAAAAAAAQAAAUAAAAAAAAAAQAAAAEAAAAAAAAAAAAAAAAAAAAAAAAA"/>
      </p:ext>
    </p:extLst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1"/>
          <p:cNvSpPr>
            <a:extLst>
              <a:ext uri="smNativeData">
                <pr:smNativeData xmlns:pr="smNativeData" val="SMDATA_13_M6+8XBMAAAAlAAAAbAAAAA0AAAAAkAAAAEgAAACQAAAASAAAAAAAAAABAAAAAAAAAAEAAABQAAAAxbOikYBv7j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AGb/AH9/fwAAAAADzMzMAMDA/wB/f38AAAAAAAAAAAAAAAAAAAAAAAAAAAAhAAAAGAAAABQAAADAAwAAqAwAAPg0AACIHQAAEAAAACYAAAAIAAAA//////////8="/>
              </a:ext>
            </a:extLst>
          </p:cNvSpPr>
          <p:nvPr/>
        </p:nvSpPr>
        <p:spPr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3" name="Textbox1"/>
          <p:cNvSpPr txBox="1"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1BAAAAg0AADlGAAAEAAAACYAAAAIAAAA//////////8="/>
              </a:ext>
            </a:extLst>
          </p:cNvSpPr>
          <p:nvPr/>
        </p:nvSpPr>
        <p:spPr>
          <a:xfrm>
            <a:off x="685800" y="2735580"/>
            <a:ext cx="7772400" cy="13112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 defTabSz="0">
              <a:lnSpc>
                <a:spcPct val="100000"/>
              </a:lnSpc>
              <a:spcBef>
                <a:spcPts val="0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sz="80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Question 10</a:t>
            </a:r>
            <a:endParaRPr sz="80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</p:txBody>
      </p:sp>
      <p:sp>
        <p:nvSpPr>
          <p:cNvPr id="4" name="Line2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kBUAAMMDAACTFQAAEAAAACYAAAAIAAAA//////////8="/>
              </a:ext>
            </a:extLst>
          </p:cNvSpPr>
          <p:nvPr/>
        </p:nvSpPr>
        <p:spPr>
          <a:xfrm flipH="1">
            <a:off x="-1270" y="3505200"/>
            <a:ext cx="6127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5" name="Line1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2NAAAkBUAAEM4AACTFQAAEAAAACYAAAAIAAAA//////////8="/>
              </a:ext>
            </a:extLst>
          </p:cNvSpPr>
          <p:nvPr/>
        </p:nvSpPr>
        <p:spPr>
          <a:xfrm flipH="1">
            <a:off x="8609330" y="35052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</p:spTree>
  </p:cSld>
  <p:clrMapOvr>
    <a:masterClrMapping/>
  </p:clrMapOvr>
  <p:transition spd="fast" p14:dur="800">
    <p:diamond/>
    <p:sndAc>
      <p:stSnd>
        <p:snd r:embed="rId3" name="drumroll.wav"/>
      </p:stSnd>
    </p:sndAc>
    <p:extLst>
      <p:ext uri="smNativeData">
        <pr:smNativeData xmlns:pr="smNativeData" val="M6+8XAAAAAAgAwAAAAAAABEAAAAAAAAAAAQAAAIAAAAAAAAAAQAAAAEAAAAAAAAAAAAAAAAAAAAAAAAA"/>
      </p:ext>
    </p:extLst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3"/>
          <p:cNvSpPr>
            <a:extLst>
              <a:ext uri="smNativeData">
                <pr:smNativeData xmlns:pr="smNativeData" val="SMDATA_13_M6+8XBMAAAAlAAAAbAAAAA0AAAAAkAAAAEgAAACQAAAASAAAAAAAAAABAAAAAAAAAAEAAABQAAAAFLkIA6j37T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AGb/AH9/fwAAAAADzMzMAMDA/wB/f38AAAAAAAAAAAAAAAAAAAAAAAAAAAAhAAAAGAAAABQAAABIAwAA4BAAAHA1AAAIFgAAEAAAACYAAAAIAAAA//////////8="/>
              </a:ext>
            </a:extLst>
          </p:cNvSpPr>
          <p:nvPr/>
        </p:nvSpPr>
        <p:spPr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3" name="AutoShape2"/>
          <p:cNvSpPr>
            <a:extLst>
              <a:ext uri="smNativeData">
                <pr:smNativeData xmlns:pr="smNativeData" val="SMDATA_13_M6+8XBMAAAAlAAAAbAAAAA0AAAAAkAAAAEgAAACQAAAASAAAAAAAAAABAAAAAAAAAAEAAABQAAAAFLkIA6j37T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AGb/AH9/fwAAAAADzMzMAMDA/wB/f38AAAAAAAAAAAAAAAAAAAAAAAAAAAAhAAAAGAAAABQAAABIAwAA+BYAAHA1AAAgHAAAEAAAACYAAAAIAAAA//////////8="/>
              </a:ext>
            </a:extLst>
          </p:cNvSpPr>
          <p:nvPr/>
        </p:nvSpPr>
        <p:spPr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4" name="AutoShape5"/>
          <p:cNvSpPr>
            <a:extLst>
              <a:ext uri="smNativeData">
                <pr:smNativeData xmlns:pr="smNativeData" val="SMDATA_13_M6+8XBMAAAAlAAAAbAAAAA0AAAAAkAAAAEgAAACQAAAASAAAAAAAAAABAAAAAAAAAAEAAABQAAAAFLkIA6j37T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AGb/AH9/fwAAAAADzMzMAMDA/wB/f38AAAAAAAAAAAAAAAAAAAAAAAAAAAAhAAAAGAAAABQAAABIAwAAEB0AAHA1AAA4IgAAEAAAACYAAAAIAAAA//////////8="/>
              </a:ext>
            </a:extLst>
          </p:cNvSpPr>
          <p:nvPr/>
        </p:nvSpPr>
        <p:spPr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5" name="AutoShape4"/>
          <p:cNvSpPr>
            <a:extLst>
              <a:ext uri="smNativeData">
                <pr:smNativeData xmlns:pr="smNativeData" val="SMDATA_13_M6+8XBMAAAAlAAAAbAAAAA0AAAAAkAAAAEgAAACQAAAASAAAAAAAAAABAAAAAAAAAAEAAABQAAAAxbOikYBv7j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AGb/AH9/fwAAAAADzMzMAMDA/wB/f38AAAAAAAAAAAAAAAAAAAAAAAAAAAAhAAAAGAAAABQAAADAAwAAaAEAAPg0AADwDwAAEAAAACYAAAAIAAAA//////////8="/>
              </a:ext>
            </a:extLst>
          </p:cNvSpPr>
          <p:nvPr/>
        </p:nvSpPr>
        <p:spPr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6" name="AutoShape1"/>
          <p:cNvSpPr>
            <a:extLst>
              <a:ext uri="smNativeData">
                <pr:smNativeData xmlns:pr="smNativeData" val="SMDATA_13_M6+8XBMAAAAlAAAAbAAAAA0AAAAAkAAAAEgAAACQAAAASAAAAAAAAAABAAAAAAAAAAEAAABQAAAAFLkIA6j37T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AGb/AH9/fwAAAAADzMzMAMDA/wB/f38AAAAAAAAAAAAAAAAAAAAAAAAAAAAhAAAAGAAAABQAAABIAwAAKCMAAHA1AABQKAAAEAAAACYAAAAIAAAA//////////8="/>
              </a:ext>
            </a:extLst>
          </p:cNvSpPr>
          <p:nvPr/>
        </p:nvSpPr>
        <p:spPr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7" name="Textbox2"/>
          <p:cNvSpPr txBox="1"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BAAAWAIAAAg0AAAADwAAEAAAACYAAAAIAAAA//////////8="/>
              </a:ext>
            </a:extLst>
          </p:cNvSpPr>
          <p:nvPr/>
        </p:nvSpPr>
        <p:spPr>
          <a:xfrm>
            <a:off x="762000" y="381000"/>
            <a:ext cx="7696200" cy="2057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 defTabSz="0">
              <a:lnSpc>
                <a:spcPct val="100000"/>
              </a:lnSpc>
              <a:spcBef>
                <a:spcPts val="0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sz="54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0.0608 ÷ 1000</a:t>
            </a:r>
            <a:endParaRPr sz="54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</p:txBody>
      </p:sp>
      <p:sp>
        <p:nvSpPr>
          <p:cNvPr id="8" name="Textbox1"/>
          <p:cNvSpPr txBox="1">
            <a:extLst>
              <a:ext uri="smNativeData">
                <pr:smNativeData xmlns:pr="smNativeData" val="SMDATA_13_M6+8XBMAAAAlAAAAE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aBAAAAg0AADIKAAAEAAAACYAAAAIAAAA//////////8="/>
              </a:ext>
            </a:extLst>
          </p:cNvSpPr>
          <p:nvPr/>
        </p:nvSpPr>
        <p:spPr>
          <a:xfrm>
            <a:off x="838200" y="2667000"/>
            <a:ext cx="7620000" cy="3962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 indent="-340995" defTabSz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913130" algn="l"/>
                <a:tab pos="1827530" algn="l"/>
                <a:tab pos="2741930" algn="l"/>
                <a:tab pos="3656330" algn="l"/>
                <a:tab pos="4570730" algn="l"/>
                <a:tab pos="5485130" algn="l"/>
                <a:tab pos="6399530" algn="l"/>
                <a:tab pos="7313930" algn="l"/>
                <a:tab pos="8228330" algn="l"/>
                <a:tab pos="9142730" algn="l"/>
                <a:tab pos="10057130" algn="l"/>
              </a:tabLst>
            </a:pPr>
            <a:r>
              <a:rPr sz="4800" b="1" baseline="12000">
                <a:solidFill>
                  <a:srgbClr val="FF9900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A </a:t>
            </a:r>
            <a:r>
              <a:rPr sz="5400">
                <a:latin typeface="Arial" pitchFamily="1" charset="0"/>
                <a:ea typeface="Arial" pitchFamily="1" charset="0"/>
                <a:cs typeface="Arial" pitchFamily="1" charset="0"/>
              </a:rPr>
              <a:t> </a:t>
            </a:r>
            <a:r>
              <a:rPr sz="54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60.8</a:t>
            </a:r>
            <a:endParaRPr sz="54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  <a:p>
            <a:pPr marL="342900" indent="-340995" defTabSz="0">
              <a:lnSpc>
                <a:spcPct val="100000"/>
              </a:lnSpc>
              <a:spcBef>
                <a:spcPts val="1350"/>
              </a:spcBef>
              <a:spcAft>
                <a:spcPts val="0"/>
              </a:spcAft>
              <a:buNone/>
              <a:tabLst>
                <a:tab pos="913130" algn="l"/>
                <a:tab pos="1827530" algn="l"/>
                <a:tab pos="2741930" algn="l"/>
                <a:tab pos="3656330" algn="l"/>
                <a:tab pos="4570730" algn="l"/>
                <a:tab pos="5485130" algn="l"/>
                <a:tab pos="6399530" algn="l"/>
                <a:tab pos="7313930" algn="l"/>
                <a:tab pos="8228330" algn="l"/>
                <a:tab pos="9142730" algn="l"/>
                <a:tab pos="10057130" algn="l"/>
              </a:tabLst>
            </a:pPr>
            <a:r>
              <a:rPr sz="4800" b="1" baseline="12000">
                <a:solidFill>
                  <a:srgbClr val="FF9900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B </a:t>
            </a:r>
            <a:r>
              <a:rPr sz="5400">
                <a:latin typeface="Arial" pitchFamily="1" charset="0"/>
                <a:ea typeface="Arial" pitchFamily="1" charset="0"/>
                <a:cs typeface="Arial" pitchFamily="1" charset="0"/>
              </a:rPr>
              <a:t> </a:t>
            </a:r>
            <a:r>
              <a:rPr sz="54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0.0000608</a:t>
            </a:r>
            <a:endParaRPr sz="54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  <a:p>
            <a:pPr marL="342900" indent="-340995" defTabSz="0">
              <a:lnSpc>
                <a:spcPct val="100000"/>
              </a:lnSpc>
              <a:spcBef>
                <a:spcPts val="1350"/>
              </a:spcBef>
              <a:spcAft>
                <a:spcPts val="0"/>
              </a:spcAft>
              <a:buNone/>
              <a:tabLst>
                <a:tab pos="913130" algn="l"/>
                <a:tab pos="1827530" algn="l"/>
                <a:tab pos="2741930" algn="l"/>
                <a:tab pos="3656330" algn="l"/>
                <a:tab pos="4570730" algn="l"/>
                <a:tab pos="5485130" algn="l"/>
                <a:tab pos="6399530" algn="l"/>
                <a:tab pos="7313930" algn="l"/>
                <a:tab pos="8228330" algn="l"/>
                <a:tab pos="9142730" algn="l"/>
                <a:tab pos="10057130" algn="l"/>
              </a:tabLst>
            </a:pPr>
            <a:r>
              <a:rPr sz="4800" b="1" baseline="12000">
                <a:solidFill>
                  <a:srgbClr val="FF9900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C </a:t>
            </a:r>
            <a:r>
              <a:rPr sz="5400">
                <a:latin typeface="Arial" pitchFamily="1" charset="0"/>
                <a:ea typeface="Arial" pitchFamily="1" charset="0"/>
                <a:cs typeface="Arial" pitchFamily="1" charset="0"/>
              </a:rPr>
              <a:t> </a:t>
            </a:r>
            <a:r>
              <a:rPr sz="54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608</a:t>
            </a:r>
            <a:endParaRPr sz="54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  <a:p>
            <a:pPr marL="342900" indent="-340995" defTabSz="0">
              <a:lnSpc>
                <a:spcPct val="100000"/>
              </a:lnSpc>
              <a:spcBef>
                <a:spcPts val="1350"/>
              </a:spcBef>
              <a:spcAft>
                <a:spcPts val="0"/>
              </a:spcAft>
              <a:buNone/>
              <a:tabLst>
                <a:tab pos="913130" algn="l"/>
                <a:tab pos="1827530" algn="l"/>
                <a:tab pos="2741930" algn="l"/>
                <a:tab pos="3656330" algn="l"/>
                <a:tab pos="4570730" algn="l"/>
                <a:tab pos="5485130" algn="l"/>
                <a:tab pos="6399530" algn="l"/>
                <a:tab pos="7313930" algn="l"/>
                <a:tab pos="8228330" algn="l"/>
                <a:tab pos="9142730" algn="l"/>
                <a:tab pos="10057130" algn="l"/>
              </a:tabLst>
            </a:pPr>
            <a:r>
              <a:rPr sz="4800" b="1" baseline="12000">
                <a:solidFill>
                  <a:srgbClr val="FF9900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D </a:t>
            </a:r>
            <a:r>
              <a:rPr sz="5400">
                <a:latin typeface="Arial" pitchFamily="1" charset="0"/>
                <a:ea typeface="Arial" pitchFamily="1" charset="0"/>
                <a:cs typeface="Arial" pitchFamily="1" charset="0"/>
              </a:rPr>
              <a:t> </a:t>
            </a:r>
            <a:r>
              <a:rPr sz="54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0.000608</a:t>
            </a:r>
            <a:endParaRPr sz="54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</p:txBody>
      </p:sp>
      <p:sp>
        <p:nvSpPr>
          <p:cNvPr id="9" name="Line2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+CUAAEsDAAD7JQAAEAAAACYAAAAIAAAA//////////8="/>
              </a:ext>
            </a:extLst>
          </p:cNvSpPr>
          <p:nvPr/>
        </p:nvSpPr>
        <p:spPr>
          <a:xfrm flipH="1">
            <a:off x="-1270" y="61722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0" name="Line1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4B8AAEsDAADjHwAAEAAAACYAAAAIAAAA//////////8="/>
              </a:ext>
            </a:extLst>
          </p:cNvSpPr>
          <p:nvPr/>
        </p:nvSpPr>
        <p:spPr>
          <a:xfrm flipH="1">
            <a:off x="-1270" y="51816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1" name="Line3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yBkAAEsDAADLGQAAEAAAACYAAAAIAAAA//////////8="/>
              </a:ext>
            </a:extLst>
          </p:cNvSpPr>
          <p:nvPr/>
        </p:nvSpPr>
        <p:spPr>
          <a:xfrm flipH="1">
            <a:off x="-1270" y="41910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2" name="Line8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sBMAAEsDAACzEwAAEAAAACYAAAAIAAAA//////////8="/>
              </a:ext>
            </a:extLst>
          </p:cNvSpPr>
          <p:nvPr/>
        </p:nvSpPr>
        <p:spPr>
          <a:xfrm flipH="1">
            <a:off x="-1270" y="32004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3" name="Line7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BuNQAA+CUAAEM4AAD7JQAAEAAAACYAAAAIAAAA//////////8="/>
              </a:ext>
            </a:extLst>
          </p:cNvSpPr>
          <p:nvPr/>
        </p:nvSpPr>
        <p:spPr>
          <a:xfrm flipH="1">
            <a:off x="8685530" y="6172200"/>
            <a:ext cx="4603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4" name="Line10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BuNQAA4B8AAEM4AADjHwAAEAAAACYAAAAIAAAA//////////8="/>
              </a:ext>
            </a:extLst>
          </p:cNvSpPr>
          <p:nvPr/>
        </p:nvSpPr>
        <p:spPr>
          <a:xfrm flipH="1">
            <a:off x="8685530" y="5181600"/>
            <a:ext cx="4603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5" name="Line9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BuNQAAyBkAAEM4AADLGQAAEAAAACYAAAAIAAAA//////////8="/>
              </a:ext>
            </a:extLst>
          </p:cNvSpPr>
          <p:nvPr/>
        </p:nvSpPr>
        <p:spPr>
          <a:xfrm flipH="1">
            <a:off x="8685530" y="4191000"/>
            <a:ext cx="4603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6" name="Line6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BuNQAAsBMAAEM4AACzEwAAEAAAACYAAAAIAAAA//////////8="/>
              </a:ext>
            </a:extLst>
          </p:cNvSpPr>
          <p:nvPr/>
        </p:nvSpPr>
        <p:spPr>
          <a:xfrm flipH="1">
            <a:off x="8685530" y="3200400"/>
            <a:ext cx="4603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7" name="Line5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2NAAA6AgAAEM4AADrCAAAEAAAACYAAAAIAAAA//////////8="/>
              </a:ext>
            </a:extLst>
          </p:cNvSpPr>
          <p:nvPr/>
        </p:nvSpPr>
        <p:spPr>
          <a:xfrm flipH="1">
            <a:off x="8609330" y="14478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8" name="Line4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6AgAAMMDAADrCAAAEAAAACYAAAAIAAAA//////////8="/>
              </a:ext>
            </a:extLst>
          </p:cNvSpPr>
          <p:nvPr/>
        </p:nvSpPr>
        <p:spPr>
          <a:xfrm flipH="1">
            <a:off x="-1270" y="1447800"/>
            <a:ext cx="6127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9" name="AutoShape7"/>
          <p:cNvSpPr>
            <a:extLst>
              <a:ext uri="smNativeData">
                <pr:smNativeData xmlns:pr="smNativeData" val="SMDATA_13_M6+8XBMAAAAlAAAAvAIAAA0AAAAAkAAAAEgAAACQAAAASAAAAAAAAAABAAAAAAAAAAEAAABQAAAAewntJbSXw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wNQAAAAAAAEA4AADQAgAAEAAAACYAAAAIAAAA//////////8="/>
              </a:ext>
            </a:extLst>
          </p:cNvSpPr>
          <p:nvPr/>
        </p:nvSpPr>
        <p:spPr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</p:spPr>
      </p:sp>
      <p:sp>
        <p:nvSpPr>
          <p:cNvPr id="20" name="AutoShape6">
            <a:hlinkClick r:id="rId3" action="ppaction://hlinksldjump"/>
          </p:cNvPr>
          <p:cNvSpPr>
            <a:extLst>
              <a:ext uri="smNativeData">
                <pr:smNativeData xmlns:pr="smNativeData" val="SMDATA_13_M6+8XBMAAAAlAAAAvAIAAA0AAAAAkAAAAEgAAACQAAAASAAAAAAAAAABAAAAAAAAAAEAAABQAAAAewntJbSXw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wNQAA6CYAAEA4AAAwKgAAEAAAACYAAAAIAAAA//////////8="/>
              </a:ext>
            </a:extLst>
          </p:cNvSpPr>
          <p:nvPr/>
        </p:nvSpPr>
        <p:spPr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</p:spPr>
      </p:sp>
    </p:spTree>
  </p:cSld>
  <p:clrMapOvr>
    <a:masterClrMapping/>
  </p:clrMapOvr>
  <p:transition spd="fast" p14:dur="800">
    <p:diamond/>
    <p:sndAc>
      <p:stSnd>
        <p:snd r:embed="rId4" name="09.%20Who%20Correct.wav"/>
      </p:stSnd>
    </p:sndAc>
    <p:extLst>
      <p:ext uri="smNativeData">
        <pr:smNativeData xmlns:pr="smNativeData" val="M6+8XAAAAAAgAwAAAAAAABEAAAAAAAAAAAQAAAMAAAAAAAAAAQAAAAEAAAAAAAAAAAAAAAAAAAAAAAAA"/>
      </p:ext>
    </p:extLst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27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27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272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 advAuto="0"/>
      <p:bldP spid="8" grpId="1" animBg="1" advAuto="0"/>
      <p:bldP spid="8" grpId="2" animBg="1" advAuto="0"/>
      <p:bldP spid="8" grpId="3" animBg="1" advAuto="0"/>
    </p:bldLst>
    <p:extLst>
      <p:ext uri="smNativeData">
        <pr:smNativeData xmlns:pr="smNativeData" val="M6+8XAQAAAAFAAAAAAAAAAEAAAAXAAAAEAEAAAAAAAAAAAAAAAAAAAkAAAABAAAAAQAAABcAAAAQAQAAAAAAAAAAAAAAAAAADQAAAAIAAAABAAAAFwAAABABAAAAAAAAAAAAAAAAAAARAAAAAwAAAAEAAAAXAAAAEAEAAAAAAAAAAAAAAAAAAA=="/>
      </p:ext>
    </p:extLst>
  </p:timing>
</p:sld>
</file>

<file path=ppt/slides/slide4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3"/>
          <p:cNvSpPr>
            <a:extLst>
              <a:ext uri="smNativeData">
                <pr:smNativeData xmlns:pr="smNativeData" val="SMDATA_13_M6+8XBMAAAAlAAAAbAAAAA0AAAAAkAAAAEgAAACQAAAASAAAAAAAAAABAAAAAAAAAAEAAABQAAAAFLkIA6j37T8AAAAAAADgPwAAAAAAAOA/AAAAAAAA4D8AAAAAAADgPwAAAAAAAOA/AAAAAAAA4D8AAAAAAADgPwAAAAAAAOA/AAAAAAAA4D8CAAAAjAAAAAEAAAAAAAAAAMyZ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AAAAAAQAAAAAAAAAAAAAAAAAAAAAAAAAAAAAAAAAAAAAAAAAAAGb/AH9/fwAAAAADzMzMAMDA/wB/f38AAAAAAAAAAAAAAAAAAAAAAAAAAAAhAAAAGAAAABQAAABIAwAA4BAAAHA1AAAIFgAAEAAAACYAAAAIAAAA//////////8="/>
              </a:ext>
            </a:extLst>
          </p:cNvSpPr>
          <p:nvPr/>
        </p:nvSpPr>
        <p:spPr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rgbClr val="00CC99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3" name="AutoShape2"/>
          <p:cNvSpPr>
            <a:extLst>
              <a:ext uri="smNativeData">
                <pr:smNativeData xmlns:pr="smNativeData" val="SMDATA_13_M6+8XBMAAAAlAAAAbAAAAA0AAAAAkAAAAEgAAACQAAAASAAAAAAAAAABAAAAAAAAAAEAAABQAAAAFLkIA6j37T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E1/AAAMAAAAEAAAAAAAAAAAAAAAAAAAAAAAAAAeAAAAaAAAAAAAAAAAAAAAAAAAAAAAAAAAAAAAECcAABAnAAAAAAAAAAAAAAAAAAAAAAAAAAAAAAAAAAAAAAAAAAAAABQAAAAAAAAAwMD/AAAAAABkAAAAMgAAAAAAAABkAAAAAAAAAH9/fwAKAAAAHwAAAFQAAAAAAAAAAAAAAQAAAAAAAAAAAAAAAAAAAAAAAAAAAAAAAAAAAAAAAAAAAGb/AH9/fwAAAAADzMzMAMDA/wB/f38AAAAAAAAAAAAAAAAAAAAAAAAAAAAhAAAAGAAAABQAAABIAwAA+BYAAHA1AAAgHAAAEAAAACYAAAAIAAAA//////////8="/>
              </a:ext>
            </a:extLst>
          </p:cNvSpPr>
          <p:nvPr/>
        </p:nvSpPr>
        <p:spPr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4" name="AutoShape5"/>
          <p:cNvSpPr>
            <a:extLst>
              <a:ext uri="smNativeData">
                <pr:smNativeData xmlns:pr="smNativeData" val="SMDATA_13_M6+8XBMAAAAlAAAAbAAAAA0AAAAAkAAAAEgAAACQAAAASAAAAAAAAAABAAAAAAAAAAEAAABQAAAAFLkIA6j37T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AGb/AH9/fwAAAAADzMzMAMDA/wB/f38AAAAAAAAAAAAAAAAAAAAAAAAAAAAhAAAAGAAAABQAAABIAwAAEB0AAHA1AAA4IgAAEAAAACYAAAAIAAAA//////////8="/>
              </a:ext>
            </a:extLst>
          </p:cNvSpPr>
          <p:nvPr/>
        </p:nvSpPr>
        <p:spPr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5" name="AutoShape4"/>
          <p:cNvSpPr>
            <a:extLst>
              <a:ext uri="smNativeData">
                <pr:smNativeData xmlns:pr="smNativeData" val="SMDATA_13_M6+8XBMAAAAlAAAAbAAAAA0AAAAAkAAAAEgAAACQAAAASAAAAAAAAAABAAAAAAAAAAEAAABQAAAAxbOikYBv7j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AGb/AH9/fwAAAAADzMzMAMDA/wB/f38AAAAAAAAAAAAAAAAAAAAAAAAAAAAhAAAAGAAAABQAAADAAwAAaAEAAPg0AADwDwAAEAAAACYAAAAIAAAA//////////8="/>
              </a:ext>
            </a:extLst>
          </p:cNvSpPr>
          <p:nvPr/>
        </p:nvSpPr>
        <p:spPr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6" name="AutoShape1"/>
          <p:cNvSpPr>
            <a:extLst>
              <a:ext uri="smNativeData">
                <pr:smNativeData xmlns:pr="smNativeData" val="SMDATA_13_M6+8XBMAAAAlAAAAbAAAAA0AAAAAkAAAAEgAAACQAAAASAAAAAAAAAABAAAAAAAAAAEAAABQAAAAFLkIA6j37T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AGb/AH9/fwAAAAADzMzMAMDA/wB/f38AAAAAAAAAAAAAAAAAAAAAAAAAAAAhAAAAGAAAABQAAABIAwAAKCMAAHA1AABQKAAAEAAAACYAAAAIAAAA//////////8="/>
              </a:ext>
            </a:extLst>
          </p:cNvSpPr>
          <p:nvPr/>
        </p:nvSpPr>
        <p:spPr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7" name="Textbox1"/>
          <p:cNvSpPr txBox="1"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BAAAWAIAAAg0AAAADwAAEAAAACYAAAAIAAAA//////////8="/>
              </a:ext>
            </a:extLst>
          </p:cNvSpPr>
          <p:nvPr/>
        </p:nvSpPr>
        <p:spPr>
          <a:xfrm>
            <a:off x="762000" y="381000"/>
            <a:ext cx="7696200" cy="2057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 defTabSz="0">
              <a:lnSpc>
                <a:spcPct val="100000"/>
              </a:lnSpc>
              <a:spcBef>
                <a:spcPts val="0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sz="54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23 x 1000</a:t>
            </a:r>
            <a:endParaRPr sz="54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</p:txBody>
      </p:sp>
      <p:sp>
        <p:nvSpPr>
          <p:cNvPr id="8" name="Textbox2"/>
          <p:cNvSpPr txBox="1">
            <a:extLst>
              <a:ext uri="smNativeData">
                <pr:smNativeData xmlns:pr="smNativeData" val="SMDATA_13_M6+8XBMAAAAlAAAAE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aBAAAAg0AADIKAAAEAAAACYAAAAIAAAA//////////8="/>
              </a:ext>
            </a:extLst>
          </p:cNvSpPr>
          <p:nvPr/>
        </p:nvSpPr>
        <p:spPr>
          <a:xfrm>
            <a:off x="838200" y="2667000"/>
            <a:ext cx="7620000" cy="3962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 indent="-340995" defTabSz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913130" algn="l"/>
                <a:tab pos="1827530" algn="l"/>
                <a:tab pos="2741930" algn="l"/>
                <a:tab pos="3656330" algn="l"/>
                <a:tab pos="4570730" algn="l"/>
                <a:tab pos="5485130" algn="l"/>
                <a:tab pos="6399530" algn="l"/>
                <a:tab pos="7313930" algn="l"/>
                <a:tab pos="8228330" algn="l"/>
                <a:tab pos="9142730" algn="l"/>
                <a:tab pos="10057130" algn="l"/>
              </a:tabLst>
            </a:pPr>
            <a:r>
              <a:rPr sz="4800" b="1" baseline="12000">
                <a:solidFill>
                  <a:srgbClr val="FF9900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A </a:t>
            </a:r>
            <a:r>
              <a:rPr sz="5400">
                <a:latin typeface="Arial" pitchFamily="1" charset="0"/>
                <a:ea typeface="Arial" pitchFamily="1" charset="0"/>
                <a:cs typeface="Arial" pitchFamily="1" charset="0"/>
              </a:rPr>
              <a:t> </a:t>
            </a:r>
            <a:r>
              <a:rPr sz="54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23000</a:t>
            </a:r>
            <a:endParaRPr sz="54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  <a:p>
            <a:pPr marL="342900" indent="-340995" defTabSz="0">
              <a:lnSpc>
                <a:spcPct val="100000"/>
              </a:lnSpc>
              <a:spcBef>
                <a:spcPts val="1350"/>
              </a:spcBef>
              <a:spcAft>
                <a:spcPts val="0"/>
              </a:spcAft>
              <a:buNone/>
              <a:tabLst>
                <a:tab pos="913130" algn="l"/>
                <a:tab pos="1827530" algn="l"/>
                <a:tab pos="2741930" algn="l"/>
                <a:tab pos="3656330" algn="l"/>
                <a:tab pos="4570730" algn="l"/>
                <a:tab pos="5485130" algn="l"/>
                <a:tab pos="6399530" algn="l"/>
                <a:tab pos="7313930" algn="l"/>
                <a:tab pos="8228330" algn="l"/>
                <a:tab pos="9142730" algn="l"/>
                <a:tab pos="10057130" algn="l"/>
              </a:tabLst>
            </a:pPr>
            <a:r>
              <a:rPr sz="4800" b="1" baseline="12000">
                <a:solidFill>
                  <a:srgbClr val="FF9900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B </a:t>
            </a:r>
            <a:r>
              <a:rPr sz="5400">
                <a:latin typeface="Arial" pitchFamily="1" charset="0"/>
                <a:ea typeface="Arial" pitchFamily="1" charset="0"/>
                <a:cs typeface="Arial" pitchFamily="1" charset="0"/>
              </a:rPr>
              <a:t> </a:t>
            </a:r>
            <a:r>
              <a:rPr sz="54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2300</a:t>
            </a:r>
            <a:endParaRPr sz="54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  <a:p>
            <a:pPr marL="342900" indent="-340995" defTabSz="0">
              <a:lnSpc>
                <a:spcPct val="100000"/>
              </a:lnSpc>
              <a:spcBef>
                <a:spcPts val="1350"/>
              </a:spcBef>
              <a:spcAft>
                <a:spcPts val="0"/>
              </a:spcAft>
              <a:buNone/>
              <a:tabLst>
                <a:tab pos="913130" algn="l"/>
                <a:tab pos="1827530" algn="l"/>
                <a:tab pos="2741930" algn="l"/>
                <a:tab pos="3656330" algn="l"/>
                <a:tab pos="4570730" algn="l"/>
                <a:tab pos="5485130" algn="l"/>
                <a:tab pos="6399530" algn="l"/>
                <a:tab pos="7313930" algn="l"/>
                <a:tab pos="8228330" algn="l"/>
                <a:tab pos="9142730" algn="l"/>
                <a:tab pos="10057130" algn="l"/>
              </a:tabLst>
            </a:pPr>
            <a:r>
              <a:rPr sz="4800" b="1" baseline="12000">
                <a:solidFill>
                  <a:srgbClr val="FF9900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C </a:t>
            </a:r>
            <a:r>
              <a:rPr sz="5400">
                <a:latin typeface="Arial" pitchFamily="1" charset="0"/>
                <a:ea typeface="Arial" pitchFamily="1" charset="0"/>
                <a:cs typeface="Arial" pitchFamily="1" charset="0"/>
              </a:rPr>
              <a:t> </a:t>
            </a:r>
            <a:r>
              <a:rPr sz="54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230</a:t>
            </a:r>
            <a:endParaRPr sz="54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  <a:p>
            <a:pPr marL="342900" indent="-340995" defTabSz="0">
              <a:lnSpc>
                <a:spcPct val="100000"/>
              </a:lnSpc>
              <a:spcBef>
                <a:spcPts val="1350"/>
              </a:spcBef>
              <a:spcAft>
                <a:spcPts val="0"/>
              </a:spcAft>
              <a:buNone/>
              <a:tabLst>
                <a:tab pos="913130" algn="l"/>
                <a:tab pos="1827530" algn="l"/>
                <a:tab pos="2741930" algn="l"/>
                <a:tab pos="3656330" algn="l"/>
                <a:tab pos="4570730" algn="l"/>
                <a:tab pos="5485130" algn="l"/>
                <a:tab pos="6399530" algn="l"/>
                <a:tab pos="7313930" algn="l"/>
                <a:tab pos="8228330" algn="l"/>
                <a:tab pos="9142730" algn="l"/>
                <a:tab pos="10057130" algn="l"/>
              </a:tabLst>
            </a:pPr>
            <a:r>
              <a:rPr sz="4800" b="1" baseline="12000">
                <a:solidFill>
                  <a:srgbClr val="FF9900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D </a:t>
            </a:r>
            <a:r>
              <a:rPr sz="5400">
                <a:latin typeface="Arial" pitchFamily="1" charset="0"/>
                <a:ea typeface="Arial" pitchFamily="1" charset="0"/>
                <a:cs typeface="Arial" pitchFamily="1" charset="0"/>
              </a:rPr>
              <a:t> </a:t>
            </a:r>
            <a:r>
              <a:rPr sz="54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23</a:t>
            </a:r>
            <a:endParaRPr sz="54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</p:txBody>
      </p:sp>
      <p:sp>
        <p:nvSpPr>
          <p:cNvPr id="9" name="Line1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EAe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+CUAAEsDAAD7JQAAEAAAACYAAAAIAAAA//////////8="/>
              </a:ext>
            </a:extLst>
          </p:cNvSpPr>
          <p:nvPr/>
        </p:nvSpPr>
        <p:spPr>
          <a:xfrm flipH="1">
            <a:off x="-1270" y="61722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0" name="Line2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ItX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4B8AAEsDAADjHwAAEAAAACYAAAAIAAAA//////////8="/>
              </a:ext>
            </a:extLst>
          </p:cNvSpPr>
          <p:nvPr/>
        </p:nvSpPr>
        <p:spPr>
          <a:xfrm flipH="1">
            <a:off x="-1270" y="51816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1" name="Line8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BR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yBkAAEsDAADLGQAAEAAAACYAAAAIAAAA//////////8="/>
              </a:ext>
            </a:extLst>
          </p:cNvSpPr>
          <p:nvPr/>
        </p:nvSpPr>
        <p:spPr>
          <a:xfrm flipH="1">
            <a:off x="-1270" y="41910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2" name="Line7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sBMAAEsDAACzEwAAEAAAACYAAAAIAAAA//////////8="/>
              </a:ext>
            </a:extLst>
          </p:cNvSpPr>
          <p:nvPr/>
        </p:nvSpPr>
        <p:spPr>
          <a:xfrm flipH="1">
            <a:off x="-1270" y="32004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3" name="Line10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BuNQAA+CUAAEM4AAD7JQAAEAAAACYAAAAIAAAA//////////8="/>
              </a:ext>
            </a:extLst>
          </p:cNvSpPr>
          <p:nvPr/>
        </p:nvSpPr>
        <p:spPr>
          <a:xfrm flipH="1">
            <a:off x="8685530" y="6172200"/>
            <a:ext cx="4603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4" name="Line9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BuNQAA4B8AAEM4AADjHwAAEAAAACYAAAAIAAAA//////////8="/>
              </a:ext>
            </a:extLst>
          </p:cNvSpPr>
          <p:nvPr/>
        </p:nvSpPr>
        <p:spPr>
          <a:xfrm flipH="1">
            <a:off x="8685530" y="5181600"/>
            <a:ext cx="4603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5" name="Line4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BuNQAAyBkAAEM4AADLGQAAEAAAACYAAAAIAAAA//////////8="/>
              </a:ext>
            </a:extLst>
          </p:cNvSpPr>
          <p:nvPr/>
        </p:nvSpPr>
        <p:spPr>
          <a:xfrm flipH="1">
            <a:off x="8685530" y="4191000"/>
            <a:ext cx="4603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6" name="Line3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BuNQAAsBMAAEM4AACzEwAAEAAAACYAAAAIAAAA//////////8="/>
              </a:ext>
            </a:extLst>
          </p:cNvSpPr>
          <p:nvPr/>
        </p:nvSpPr>
        <p:spPr>
          <a:xfrm flipH="1">
            <a:off x="8685530" y="3200400"/>
            <a:ext cx="4603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7" name="Line6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2NAAA6AgAAEM4AADrCAAAEAAAACYAAAAIAAAA//////////8="/>
              </a:ext>
            </a:extLst>
          </p:cNvSpPr>
          <p:nvPr/>
        </p:nvSpPr>
        <p:spPr>
          <a:xfrm flipH="1">
            <a:off x="8609330" y="14478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8" name="Line5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6AgAAMMDAADrCAAAEAAAACYAAAAIAAAA//////////8="/>
              </a:ext>
            </a:extLst>
          </p:cNvSpPr>
          <p:nvPr/>
        </p:nvSpPr>
        <p:spPr>
          <a:xfrm flipH="1">
            <a:off x="-1270" y="1447800"/>
            <a:ext cx="6127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</p:spTree>
  </p:cSld>
  <p:clrMapOvr>
    <a:masterClrMapping/>
  </p:clrMapOvr>
  <p:transition spd="fast" p14:dur="800">
    <p:sndAc>
      <p:stSnd>
        <p:snd r:embed="rId3" name="Tarda.wav"/>
      </p:stSnd>
    </p:sndAc>
    <p:extLst>
      <p:ext uri="smNativeData">
        <pr:smNativeData xmlns:pr="smNativeData" val="M6+8XAAAAAAgAwAAAAAAAAAAAAACAAAAAAQAAAQAAAAAAAAAAQAAAAEAAAAAAAAAAAAAAAAAAAAAAAAA"/>
      </p:ext>
    </p:extLst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3"/>
          <p:cNvSpPr>
            <a:extLst>
              <a:ext uri="smNativeData">
                <pr:smNativeData xmlns:pr="smNativeData" val="SMDATA_13_M6+8XBMAAAAlAAAAbAAAAA0AAAAAkAAAAEgAAACQAAAASAAAAAAAAAABAAAAAAAAAAEAAABQAAAAFLkIA6j37T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AGb/AH9/fwAAAAADzMzMAMDA/wB/f38AAAAAAAAAAAAAAAAAAAAAAAAAAAAhAAAAGAAAABQAAABIAwAA4BAAAHA1AAAIFgAAEAAAACYAAAAIAAAA//////////8="/>
              </a:ext>
            </a:extLst>
          </p:cNvSpPr>
          <p:nvPr/>
        </p:nvSpPr>
        <p:spPr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3" name="AutoShape2"/>
          <p:cNvSpPr>
            <a:extLst>
              <a:ext uri="smNativeData">
                <pr:smNativeData xmlns:pr="smNativeData" val="SMDATA_13_M6+8XBMAAAAlAAAAbAAAAA0AAAAAkAAAAEgAAACQAAAASAAAAAAAAAABAAAAAAAAAAEAAABQAAAAFLkIA6j37T8AAAAAAADgPwAAAAAAAOA/AAAAAAAA4D8AAAAAAADgPwAAAAAAAOA/AAAAAAAA4D8AAAAAAADgPwAAAAAAAOA/AAAAAAAA4D8CAAAAjAAAAAEAAAAAAAAAAMyZ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IAAAAAMAAAAEAAAAAAAAAAAAAAAAAAAAAAAAAAeAAAAaAAAAAAAAAAAAAAAAAAAAAAAAAAAAAAAECcAABAnAAAAAAAAAAAAAAAAAAAAAAAAAAAAAAAAAAAAAAAAAAAAABQAAAAAAAAAwMD/AAAAAABkAAAAMgAAAAAAAABkAAAAAAAAAH9/fwAKAAAAHwAAAFQAAAAAzJkAAAAAAQAAAAAAAAAAAAAAAAAAAAAAAAAAAAAAAAAAAAAAAAAAAGb/AH9/fwAAAAADzMzMAMDA/wB/f38AAAAAAAAAAAAAAAAAAAAAAAAAAAAhAAAAGAAAABQAAABIAwAA+BYAAHA1AAAgHAAAEAAAACYAAAAIAAAA//////////8="/>
              </a:ext>
            </a:extLst>
          </p:cNvSpPr>
          <p:nvPr/>
        </p:nvSpPr>
        <p:spPr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rgbClr val="00CC99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4" name="AutoShape5"/>
          <p:cNvSpPr>
            <a:extLst>
              <a:ext uri="smNativeData">
                <pr:smNativeData xmlns:pr="smNativeData" val="SMDATA_13_M6+8XBMAAAAlAAAAbAAAAA0AAAAAkAAAAEgAAACQAAAASAAAAAAAAAABAAAAAAAAAAEAAABQAAAAFLkIA6j37T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AGb/AH9/fwAAAAADzMzMAMDA/wB/f38AAAAAAAAAAAAAAAAAAAAAAAAAAAAhAAAAGAAAABQAAABIAwAAEB0AAHA1AAA4IgAAEAAAACYAAAAIAAAA//////////8="/>
              </a:ext>
            </a:extLst>
          </p:cNvSpPr>
          <p:nvPr/>
        </p:nvSpPr>
        <p:spPr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5" name="AutoShape4"/>
          <p:cNvSpPr>
            <a:extLst>
              <a:ext uri="smNativeData">
                <pr:smNativeData xmlns:pr="smNativeData" val="SMDATA_13_M6+8XBMAAAAlAAAAbAAAAA0AAAAAkAAAAEgAAACQAAAASAAAAAAAAAABAAAAAAAAAAEAAABQAAAAxbOikYBv7j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AGb/AH9/fwAAAAADzMzMAMDA/wB/f38AAAAAAAAAAAAAAAAAAAAAAAAAAAAhAAAAGAAAABQAAADAAwAAaAEAAPg0AADwDwAAEAAAACYAAAAIAAAA//////////8="/>
              </a:ext>
            </a:extLst>
          </p:cNvSpPr>
          <p:nvPr/>
        </p:nvSpPr>
        <p:spPr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6" name="AutoShape1"/>
          <p:cNvSpPr>
            <a:extLst>
              <a:ext uri="smNativeData">
                <pr:smNativeData xmlns:pr="smNativeData" val="SMDATA_13_M6+8XBMAAAAlAAAAbAAAAA0AAAAAkAAAAEgAAACQAAAASAAAAAAAAAABAAAAAAAAAAEAAABQAAAAFLkIA6j37T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AGb/AH9/fwAAAAADzMzMAMDA/wB/f38AAAAAAAAAAAAAAAAAAAAAAAAAAAAhAAAAGAAAABQAAABIAwAAKCMAAHA1AABQKAAAEAAAACYAAAAIAAAA//////////8="/>
              </a:ext>
            </a:extLst>
          </p:cNvSpPr>
          <p:nvPr/>
        </p:nvSpPr>
        <p:spPr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7" name="Textbox1"/>
          <p:cNvSpPr txBox="1"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BAAAWAIAAAg0AAAADwAAEAAAACYAAAAIAAAA//////////8="/>
              </a:ext>
            </a:extLst>
          </p:cNvSpPr>
          <p:nvPr/>
        </p:nvSpPr>
        <p:spPr>
          <a:xfrm>
            <a:off x="762000" y="381000"/>
            <a:ext cx="7696200" cy="2057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 defTabSz="0">
              <a:lnSpc>
                <a:spcPct val="100000"/>
              </a:lnSpc>
              <a:spcBef>
                <a:spcPts val="0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sz="54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0.0608 ÷ 1000</a:t>
            </a:r>
            <a:endParaRPr sz="54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</p:txBody>
      </p:sp>
      <p:sp>
        <p:nvSpPr>
          <p:cNvPr id="8" name="Textbox2"/>
          <p:cNvSpPr txBox="1">
            <a:extLst>
              <a:ext uri="smNativeData">
                <pr:smNativeData xmlns:pr="smNativeData" val="SMDATA_13_M6+8XBMAAAAlAAAAE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aBAAAAg0AADIKAAAEAAAACYAAAAIAAAA//////////8="/>
              </a:ext>
            </a:extLst>
          </p:cNvSpPr>
          <p:nvPr/>
        </p:nvSpPr>
        <p:spPr>
          <a:xfrm>
            <a:off x="838200" y="2667000"/>
            <a:ext cx="7620000" cy="3962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 indent="-340995" defTabSz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913130" algn="l"/>
                <a:tab pos="1827530" algn="l"/>
                <a:tab pos="2741930" algn="l"/>
                <a:tab pos="3656330" algn="l"/>
                <a:tab pos="4570730" algn="l"/>
                <a:tab pos="5485130" algn="l"/>
                <a:tab pos="6399530" algn="l"/>
                <a:tab pos="7313930" algn="l"/>
                <a:tab pos="8228330" algn="l"/>
                <a:tab pos="9142730" algn="l"/>
                <a:tab pos="10057130" algn="l"/>
              </a:tabLst>
            </a:pPr>
            <a:r>
              <a:rPr sz="4800" b="1" baseline="12000">
                <a:solidFill>
                  <a:srgbClr val="FF9900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A </a:t>
            </a:r>
            <a:r>
              <a:rPr sz="5400">
                <a:latin typeface="Arial" pitchFamily="1" charset="0"/>
                <a:ea typeface="Arial" pitchFamily="1" charset="0"/>
                <a:cs typeface="Arial" pitchFamily="1" charset="0"/>
              </a:rPr>
              <a:t> </a:t>
            </a:r>
            <a:r>
              <a:rPr sz="54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60.8</a:t>
            </a:r>
            <a:endParaRPr sz="54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  <a:p>
            <a:pPr marL="342900" indent="-340995" defTabSz="0">
              <a:lnSpc>
                <a:spcPct val="100000"/>
              </a:lnSpc>
              <a:spcBef>
                <a:spcPts val="1350"/>
              </a:spcBef>
              <a:spcAft>
                <a:spcPts val="0"/>
              </a:spcAft>
              <a:buNone/>
              <a:tabLst>
                <a:tab pos="913130" algn="l"/>
                <a:tab pos="1827530" algn="l"/>
                <a:tab pos="2741930" algn="l"/>
                <a:tab pos="3656330" algn="l"/>
                <a:tab pos="4570730" algn="l"/>
                <a:tab pos="5485130" algn="l"/>
                <a:tab pos="6399530" algn="l"/>
                <a:tab pos="7313930" algn="l"/>
                <a:tab pos="8228330" algn="l"/>
                <a:tab pos="9142730" algn="l"/>
                <a:tab pos="10057130" algn="l"/>
              </a:tabLst>
            </a:pPr>
            <a:r>
              <a:rPr sz="4800" b="1" baseline="12000">
                <a:solidFill>
                  <a:srgbClr val="FF9900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B </a:t>
            </a:r>
            <a:r>
              <a:rPr sz="5400">
                <a:latin typeface="Arial" pitchFamily="1" charset="0"/>
                <a:ea typeface="Arial" pitchFamily="1" charset="0"/>
                <a:cs typeface="Arial" pitchFamily="1" charset="0"/>
              </a:rPr>
              <a:t> </a:t>
            </a:r>
            <a:r>
              <a:rPr sz="54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0.0000608</a:t>
            </a:r>
            <a:endParaRPr sz="54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  <a:p>
            <a:pPr marL="342900" indent="-340995" defTabSz="0">
              <a:lnSpc>
                <a:spcPct val="100000"/>
              </a:lnSpc>
              <a:spcBef>
                <a:spcPts val="1350"/>
              </a:spcBef>
              <a:spcAft>
                <a:spcPts val="0"/>
              </a:spcAft>
              <a:buNone/>
              <a:tabLst>
                <a:tab pos="913130" algn="l"/>
                <a:tab pos="1827530" algn="l"/>
                <a:tab pos="2741930" algn="l"/>
                <a:tab pos="3656330" algn="l"/>
                <a:tab pos="4570730" algn="l"/>
                <a:tab pos="5485130" algn="l"/>
                <a:tab pos="6399530" algn="l"/>
                <a:tab pos="7313930" algn="l"/>
                <a:tab pos="8228330" algn="l"/>
                <a:tab pos="9142730" algn="l"/>
                <a:tab pos="10057130" algn="l"/>
              </a:tabLst>
            </a:pPr>
            <a:r>
              <a:rPr sz="4800" b="1" baseline="12000">
                <a:solidFill>
                  <a:srgbClr val="FF9900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C </a:t>
            </a:r>
            <a:r>
              <a:rPr sz="5400">
                <a:latin typeface="Arial" pitchFamily="1" charset="0"/>
                <a:ea typeface="Arial" pitchFamily="1" charset="0"/>
                <a:cs typeface="Arial" pitchFamily="1" charset="0"/>
              </a:rPr>
              <a:t> </a:t>
            </a:r>
            <a:r>
              <a:rPr sz="54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608</a:t>
            </a:r>
            <a:endParaRPr sz="54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  <a:p>
            <a:pPr marL="342900" indent="-340995" defTabSz="0">
              <a:lnSpc>
                <a:spcPct val="100000"/>
              </a:lnSpc>
              <a:spcBef>
                <a:spcPts val="1350"/>
              </a:spcBef>
              <a:spcAft>
                <a:spcPts val="0"/>
              </a:spcAft>
              <a:buNone/>
              <a:tabLst>
                <a:tab pos="913130" algn="l"/>
                <a:tab pos="1827530" algn="l"/>
                <a:tab pos="2741930" algn="l"/>
                <a:tab pos="3656330" algn="l"/>
                <a:tab pos="4570730" algn="l"/>
                <a:tab pos="5485130" algn="l"/>
                <a:tab pos="6399530" algn="l"/>
                <a:tab pos="7313930" algn="l"/>
                <a:tab pos="8228330" algn="l"/>
                <a:tab pos="9142730" algn="l"/>
                <a:tab pos="10057130" algn="l"/>
              </a:tabLst>
            </a:pPr>
            <a:r>
              <a:rPr sz="4800" b="1" baseline="12000">
                <a:solidFill>
                  <a:srgbClr val="FF9900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D </a:t>
            </a:r>
            <a:r>
              <a:rPr sz="5400">
                <a:latin typeface="Arial" pitchFamily="1" charset="0"/>
                <a:ea typeface="Arial" pitchFamily="1" charset="0"/>
                <a:cs typeface="Arial" pitchFamily="1" charset="0"/>
              </a:rPr>
              <a:t> </a:t>
            </a:r>
            <a:r>
              <a:rPr sz="54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0.000608</a:t>
            </a:r>
            <a:endParaRPr sz="54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</p:txBody>
      </p:sp>
      <p:sp>
        <p:nvSpPr>
          <p:cNvPr id="9" name="Line1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+CUAAEsDAAD7JQAAEAAAACYAAAAIAAAA//////////8="/>
              </a:ext>
            </a:extLst>
          </p:cNvSpPr>
          <p:nvPr/>
        </p:nvSpPr>
        <p:spPr>
          <a:xfrm flipH="1">
            <a:off x="-1270" y="61722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0" name="Line2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4B8AAEsDAADjHwAAEAAAACYAAAAIAAAA//////////8="/>
              </a:ext>
            </a:extLst>
          </p:cNvSpPr>
          <p:nvPr/>
        </p:nvSpPr>
        <p:spPr>
          <a:xfrm flipH="1">
            <a:off x="-1270" y="51816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1" name="Line8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yBkAAEsDAADLGQAAEAAAACYAAAAIAAAA//////////8="/>
              </a:ext>
            </a:extLst>
          </p:cNvSpPr>
          <p:nvPr/>
        </p:nvSpPr>
        <p:spPr>
          <a:xfrm flipH="1">
            <a:off x="-1270" y="41910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2" name="Line7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sBMAAEsDAACzEwAAEAAAACYAAAAIAAAA//////////8="/>
              </a:ext>
            </a:extLst>
          </p:cNvSpPr>
          <p:nvPr/>
        </p:nvSpPr>
        <p:spPr>
          <a:xfrm flipH="1">
            <a:off x="-1270" y="32004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3" name="Line10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BuNQAA+CUAAEM4AAD7JQAAEAAAACYAAAAIAAAA//////////8="/>
              </a:ext>
            </a:extLst>
          </p:cNvSpPr>
          <p:nvPr/>
        </p:nvSpPr>
        <p:spPr>
          <a:xfrm flipH="1">
            <a:off x="8685530" y="6172200"/>
            <a:ext cx="4603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4" name="Line9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BuNQAA4B8AAEM4AADjHwAAEAAAACYAAAAIAAAA//////////8="/>
              </a:ext>
            </a:extLst>
          </p:cNvSpPr>
          <p:nvPr/>
        </p:nvSpPr>
        <p:spPr>
          <a:xfrm flipH="1">
            <a:off x="8685530" y="5181600"/>
            <a:ext cx="4603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5" name="Line4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BuNQAAyBkAAEM4AADLGQAAEAAAACYAAAAIAAAA//////////8="/>
              </a:ext>
            </a:extLst>
          </p:cNvSpPr>
          <p:nvPr/>
        </p:nvSpPr>
        <p:spPr>
          <a:xfrm flipH="1">
            <a:off x="8685530" y="4191000"/>
            <a:ext cx="4603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6" name="Line3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BuNQAAsBMAAEM4AACzEwAAEAAAACYAAAAIAAAA//////////8="/>
              </a:ext>
            </a:extLst>
          </p:cNvSpPr>
          <p:nvPr/>
        </p:nvSpPr>
        <p:spPr>
          <a:xfrm flipH="1">
            <a:off x="8685530" y="3200400"/>
            <a:ext cx="4603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7" name="Line6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2NAAA6AgAAEM4AADrCAAAEAAAACYAAAAIAAAA//////////8="/>
              </a:ext>
            </a:extLst>
          </p:cNvSpPr>
          <p:nvPr/>
        </p:nvSpPr>
        <p:spPr>
          <a:xfrm flipH="1">
            <a:off x="8609330" y="14478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8" name="Line5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6AgAAMMDAADrCAAAEAAAACYAAAAIAAAA//////////8="/>
              </a:ext>
            </a:extLst>
          </p:cNvSpPr>
          <p:nvPr/>
        </p:nvSpPr>
        <p:spPr>
          <a:xfrm flipH="1">
            <a:off x="-1270" y="1447800"/>
            <a:ext cx="6127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</p:spTree>
  </p:cSld>
  <p:clrMapOvr>
    <a:masterClrMapping/>
  </p:clrMapOvr>
  <p:transition spd="fast" p14:dur="800">
    <p:sndAc>
      <p:stSnd>
        <p:snd r:embed="rId3" name="Tarda.wav"/>
      </p:stSnd>
    </p:sndAc>
    <p:extLst>
      <p:ext uri="smNativeData">
        <pr:smNativeData xmlns:pr="smNativeData" val="M6+8XAAAAAAgAwAAAAAAAAAAAAACAAAAAAQAAAQAAAAAAAAAAQAAAAEAAAAAAAAAAAAAAAAAAAAAAAAA"/>
      </p:ext>
    </p:extLst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1"/>
          <p:cNvSpPr>
            <a:extLst>
              <a:ext uri="smNativeData">
                <pr:smNativeData xmlns:pr="smNativeData" val="SMDATA_13_M6+8XBMAAAAlAAAAbAAAAA0AAAAAkAAAAEgAAACQAAAASAAAAAAAAAABAAAAAAAAAAEAAABQAAAAxbOikYBv7j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AGb/AH9/fwAAAAADzMzMAMDA/wB/f38AAAAAAAAAAAAAAAAAAAAAAAAAAAAhAAAAGAAAABQAAADAAwAAeA8AAPg0AAAwGwAAEAAAACYAAAAIAAAA//////////8="/>
              </a:ext>
            </a:extLst>
          </p:cNvSpPr>
          <p:nvPr/>
        </p:nvSpPr>
        <p:spPr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3" name="Textbox1"/>
          <p:cNvSpPr txBox="1"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1BAAAAg0AADlGAAAEAAAACYAAAAIAAAA//////////8="/>
              </a:ext>
            </a:extLst>
          </p:cNvSpPr>
          <p:nvPr/>
        </p:nvSpPr>
        <p:spPr>
          <a:xfrm>
            <a:off x="685800" y="2735580"/>
            <a:ext cx="7772400" cy="13112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 defTabSz="0">
              <a:lnSpc>
                <a:spcPct val="100000"/>
              </a:lnSpc>
              <a:spcBef>
                <a:spcPts val="0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sz="80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£1,000,000</a:t>
            </a:r>
            <a:endParaRPr sz="80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</p:txBody>
      </p:sp>
      <p:sp>
        <p:nvSpPr>
          <p:cNvPr id="4" name="Line2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kBUAAMMDAACTFQAAEAAAACYAAAAIAAAA//////////8="/>
              </a:ext>
            </a:extLst>
          </p:cNvSpPr>
          <p:nvPr/>
        </p:nvSpPr>
        <p:spPr>
          <a:xfrm flipH="1">
            <a:off x="-1270" y="3505200"/>
            <a:ext cx="6127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5" name="Line1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2NAAAkBUAAEM4AACTFQAAEAAAACYAAAAIAAAA//////////8="/>
              </a:ext>
            </a:extLst>
          </p:cNvSpPr>
          <p:nvPr/>
        </p:nvSpPr>
        <p:spPr>
          <a:xfrm flipH="1">
            <a:off x="8609330" y="35052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</p:spTree>
  </p:cSld>
  <p:clrMapOvr>
    <a:masterClrMapping/>
  </p:clrMapOvr>
  <p:transition spd="fast" p14:dur="800">
    <p:diamond/>
    <p:sndAc>
      <p:stSnd>
        <p:snd r:embed="rId3" name="cashreg.wav"/>
      </p:stSnd>
    </p:sndAc>
    <p:extLst>
      <p:ext uri="smNativeData">
        <pr:smNativeData xmlns:pr="smNativeData" val="M6+8XAAAAAAgAwAAAAAAABEAAAAAAAAAAAQAAAUAAAAAAAAAAQAAAAEAAAAAAAAAAAAAAAAAAAAAAAAA"/>
      </p:ext>
    </p:extLst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1"/>
          <p:cNvSpPr>
            <a:extLst>
              <a:ext uri="smNativeData">
                <pr:smNativeData xmlns:pr="smNativeData" val="SMDATA_13_M6+8XBMAAAAlAAAAbAAAAA0AAAAAkAAAAEgAAACQAAAASAAAAAAAAAABAAAAAAAAAAEAAABQAAAAxbOikYBv7j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AGb/AH9/fwAAAAADzMzMAMDA/wB/f38AAAAAAAAAAAAAAAAAAAAAAAAAAAAhAAAAGAAAABQAAADAAwAAeA8AAPg0AAAwGwAAEAAAACYAAAAIAAAA//////////8="/>
              </a:ext>
            </a:extLst>
          </p:cNvSpPr>
          <p:nvPr/>
        </p:nvSpPr>
        <p:spPr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3" name="Textbox1"/>
          <p:cNvSpPr txBox="1"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1BAAAAg0AADlGAAAEAAAACYAAAAIAAAA//////////8="/>
              </a:ext>
            </a:extLst>
          </p:cNvSpPr>
          <p:nvPr/>
        </p:nvSpPr>
        <p:spPr>
          <a:xfrm>
            <a:off x="685800" y="2735580"/>
            <a:ext cx="7772400" cy="13112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 defTabSz="0">
              <a:lnSpc>
                <a:spcPct val="100000"/>
              </a:lnSpc>
              <a:spcBef>
                <a:spcPts val="0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sz="80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£1,000</a:t>
            </a:r>
            <a:endParaRPr sz="80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</p:txBody>
      </p:sp>
      <p:sp>
        <p:nvSpPr>
          <p:cNvPr id="4" name="Line2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kBUAAMMDAACTFQAAEAAAACYAAAAIAAAA//////////8="/>
              </a:ext>
            </a:extLst>
          </p:cNvSpPr>
          <p:nvPr/>
        </p:nvSpPr>
        <p:spPr>
          <a:xfrm flipH="1">
            <a:off x="-1270" y="3505200"/>
            <a:ext cx="6127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5" name="Line1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2NAAAkBUAAEM4AACTFQAAEAAAACYAAAAIAAAA//////////8="/>
              </a:ext>
            </a:extLst>
          </p:cNvSpPr>
          <p:nvPr/>
        </p:nvSpPr>
        <p:spPr>
          <a:xfrm flipH="1">
            <a:off x="8609330" y="35052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</p:spTree>
  </p:cSld>
  <p:clrMapOvr>
    <a:masterClrMapping/>
  </p:clrMapOvr>
  <p:transition spd="fast" p14:dur="800">
    <p:diamond/>
    <p:sndAc>
      <p:stSnd>
        <p:snd r:embed="rId3" name="cashreg.wav"/>
      </p:stSnd>
    </p:sndAc>
    <p:extLst>
      <p:ext uri="smNativeData">
        <pr:smNativeData xmlns:pr="smNativeData" val="M6+8XAAAAAAgAwAAAAAAABEAAAAAAAAAAAQAAAUAAAAAAAAAAQAAAAEAAAAAAAAAAAAAAAAAAAAAAAAA"/>
      </p:ext>
    </p:extLst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1"/>
          <p:cNvSpPr>
            <a:extLst>
              <a:ext uri="smNativeData">
                <pr:smNativeData xmlns:pr="smNativeData" val="SMDATA_13_M6+8XBMAAAAlAAAAbAAAAA0AAAAAkAAAAEgAAACQAAAASAAAAAAAAAABAAAAAAAAAAEAAABQAAAAxbOikYBv7j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AGb/AH9/fwAAAAADzMzMAMDA/wB/f38AAAAAAAAAAAAAAAAAAAAAAAAAAAAhAAAAGAAAABQAAADAAwAAqAwAAPg0AACIHQAAEAAAACYAAAAIAAAA//////////8="/>
              </a:ext>
            </a:extLst>
          </p:cNvSpPr>
          <p:nvPr/>
        </p:nvSpPr>
        <p:spPr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3" name="Textbox1"/>
          <p:cNvSpPr txBox="1"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1BAAAAg0AADlGAAAEAAAACYAAAAIAAAA//////////8="/>
              </a:ext>
            </a:extLst>
          </p:cNvSpPr>
          <p:nvPr/>
        </p:nvSpPr>
        <p:spPr>
          <a:xfrm>
            <a:off x="685800" y="2735580"/>
            <a:ext cx="7772400" cy="13112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 defTabSz="0">
              <a:lnSpc>
                <a:spcPct val="100000"/>
              </a:lnSpc>
              <a:spcBef>
                <a:spcPts val="0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sz="80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Question 2</a:t>
            </a:r>
            <a:endParaRPr sz="80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</p:txBody>
      </p:sp>
      <p:sp>
        <p:nvSpPr>
          <p:cNvPr id="4" name="Line2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kBUAAMMDAACTFQAAEAAAACYAAAAIAAAA//////////8="/>
              </a:ext>
            </a:extLst>
          </p:cNvSpPr>
          <p:nvPr/>
        </p:nvSpPr>
        <p:spPr>
          <a:xfrm flipH="1">
            <a:off x="-1270" y="3505200"/>
            <a:ext cx="6127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5" name="Line1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2NAAAkBUAAEM4AACTFQAAEAAAACYAAAAIAAAA//////////8="/>
              </a:ext>
            </a:extLst>
          </p:cNvSpPr>
          <p:nvPr/>
        </p:nvSpPr>
        <p:spPr>
          <a:xfrm flipH="1">
            <a:off x="8609330" y="35052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</p:spTree>
  </p:cSld>
  <p:clrMapOvr>
    <a:masterClrMapping/>
  </p:clrMapOvr>
  <p:transition spd="fast" p14:dur="800">
    <p:diamond/>
    <p:sndAc>
      <p:stSnd>
        <p:snd r:embed="rId3" name="drumroll.wav"/>
      </p:stSnd>
    </p:sndAc>
    <p:extLst>
      <p:ext uri="smNativeData">
        <pr:smNativeData xmlns:pr="smNativeData" val="M6+8XAAAAAAgAwAAAAAAABEAAAAAAAAAAAQAAAIAAAAAAAAAAQAAAAEAAAAAAAAAAAAAAAAAAAAAAAAA"/>
      </p:ext>
    </p:extLst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3"/>
          <p:cNvSpPr>
            <a:extLst>
              <a:ext uri="smNativeData">
                <pr:smNativeData xmlns:pr="smNativeData" val="SMDATA_13_M6+8XBMAAAAlAAAAbAAAAA0AAAAAkAAAAEgAAACQAAAASAAAAAAAAAABAAAAAAAAAAEAAABQAAAAFLkIA6j37T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AGb/AH9/fwAAAAADzMzMAMDA/wB/f38AAAAAAAAAAAAAAAAAAAAAAAAAAAAhAAAAGAAAABQAAABIAwAA4BAAAHA1AAAIFgAAEAAAACYAAAAIAAAA//////////8="/>
              </a:ext>
            </a:extLst>
          </p:cNvSpPr>
          <p:nvPr/>
        </p:nvSpPr>
        <p:spPr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3" name="AutoShape2"/>
          <p:cNvSpPr>
            <a:extLst>
              <a:ext uri="smNativeData">
                <pr:smNativeData xmlns:pr="smNativeData" val="SMDATA_13_M6+8XBMAAAAlAAAAbAAAAA0AAAAAkAAAAEgAAACQAAAASAAAAAAAAAABAAAAAAAAAAEAAABQAAAAFLkIA6j37T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AGb/AH9/fwAAAAADzMzMAMDA/wB/f38AAAAAAAAAAAAAAAAAAAAAAAAAAAAhAAAAGAAAABQAAABIAwAA+BYAAHA1AAAgHAAAEAAAACYAAAAIAAAA//////////8="/>
              </a:ext>
            </a:extLst>
          </p:cNvSpPr>
          <p:nvPr/>
        </p:nvSpPr>
        <p:spPr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4" name="AutoShape5"/>
          <p:cNvSpPr>
            <a:extLst>
              <a:ext uri="smNativeData">
                <pr:smNativeData xmlns:pr="smNativeData" val="SMDATA_13_M6+8XBMAAAAlAAAAbAAAAA0AAAAAkAAAAEgAAACQAAAASAAAAAAAAAABAAAAAAAAAAEAAABQAAAAFLkIA6j37T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AGb/AH9/fwAAAAADzMzMAMDA/wB/f38AAAAAAAAAAAAAAAAAAAAAAAAAAAAhAAAAGAAAABQAAABIAwAAEB0AAHA1AAA4IgAAEAAAACYAAAAIAAAA//////////8="/>
              </a:ext>
            </a:extLst>
          </p:cNvSpPr>
          <p:nvPr/>
        </p:nvSpPr>
        <p:spPr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5" name="AutoShape4"/>
          <p:cNvSpPr>
            <a:extLst>
              <a:ext uri="smNativeData">
                <pr:smNativeData xmlns:pr="smNativeData" val="SMDATA_13_M6+8XBMAAAAlAAAAbAAAAA0AAAAAkAAAAEgAAACQAAAASAAAAAAAAAABAAAAAAAAAAEAAABQAAAAxbOikYBv7j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AGb/AH9/fwAAAAADzMzMAMDA/wB/f38AAAAAAAAAAAAAAAAAAAAAAAAAAAAhAAAAGAAAABQAAADAAwAAaAEAAPg0AADwDwAAEAAAACYAAAAIAAAA//////////8="/>
              </a:ext>
            </a:extLst>
          </p:cNvSpPr>
          <p:nvPr/>
        </p:nvSpPr>
        <p:spPr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6" name="AutoShape1"/>
          <p:cNvSpPr>
            <a:extLst>
              <a:ext uri="smNativeData">
                <pr:smNativeData xmlns:pr="smNativeData" val="SMDATA_13_M6+8XBMAAAAlAAAAbAAAAA0AAAAAkAAAAEgAAACQAAAASAAAAAAAAAABAAAAAAAAAAEAAABQAAAAFLkIA6j37T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AGb/AH9/fwAAAAADzMzMAMDA/wB/f38AAAAAAAAAAAAAAAAAAAAAAAAAAAAhAAAAGAAAABQAAABIAwAAKCMAAHA1AABQKAAAEAAAACYAAAAIAAAA//////////8="/>
              </a:ext>
            </a:extLst>
          </p:cNvSpPr>
          <p:nvPr/>
        </p:nvSpPr>
        <p:spPr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7" name="Textbox2"/>
          <p:cNvSpPr txBox="1"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BAAAWAIAAAg0AAAADwAAEAAAACYAAAAIAAAA//////////8="/>
              </a:ext>
            </a:extLst>
          </p:cNvSpPr>
          <p:nvPr/>
        </p:nvSpPr>
        <p:spPr>
          <a:xfrm>
            <a:off x="762000" y="381000"/>
            <a:ext cx="7696200" cy="2057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 defTabSz="0">
              <a:lnSpc>
                <a:spcPct val="100000"/>
              </a:lnSpc>
              <a:spcBef>
                <a:spcPts val="0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sz="54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1780 ÷ 10</a:t>
            </a:r>
            <a:endParaRPr sz="54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</p:txBody>
      </p:sp>
      <p:sp>
        <p:nvSpPr>
          <p:cNvPr id="8" name="Textbox1"/>
          <p:cNvSpPr txBox="1">
            <a:extLst>
              <a:ext uri="smNativeData">
                <pr:smNativeData xmlns:pr="smNativeData" val="SMDATA_13_M6+8XBMAAAAlAAAAE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aBAAAAg0AADIKAAAEAAAACYAAAAIAAAA//////////8="/>
              </a:ext>
            </a:extLst>
          </p:cNvSpPr>
          <p:nvPr/>
        </p:nvSpPr>
        <p:spPr>
          <a:xfrm>
            <a:off x="838200" y="2667000"/>
            <a:ext cx="7620000" cy="3962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 indent="-340995" defTabSz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913130" algn="l"/>
                <a:tab pos="1827530" algn="l"/>
                <a:tab pos="2741930" algn="l"/>
                <a:tab pos="3656330" algn="l"/>
                <a:tab pos="4570730" algn="l"/>
                <a:tab pos="5485130" algn="l"/>
                <a:tab pos="6399530" algn="l"/>
                <a:tab pos="7313930" algn="l"/>
                <a:tab pos="8228330" algn="l"/>
                <a:tab pos="9142730" algn="l"/>
                <a:tab pos="10057130" algn="l"/>
              </a:tabLst>
            </a:pPr>
            <a:r>
              <a:rPr sz="4800" b="1" baseline="12000">
                <a:solidFill>
                  <a:srgbClr val="FF9900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A </a:t>
            </a:r>
            <a:r>
              <a:rPr sz="5400">
                <a:latin typeface="Arial" pitchFamily="1" charset="0"/>
                <a:ea typeface="Arial" pitchFamily="1" charset="0"/>
                <a:cs typeface="Arial" pitchFamily="1" charset="0"/>
              </a:rPr>
              <a:t> </a:t>
            </a:r>
            <a:r>
              <a:rPr sz="54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187</a:t>
            </a:r>
            <a:endParaRPr sz="54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  <a:p>
            <a:pPr marL="342900" indent="-340995" defTabSz="0">
              <a:lnSpc>
                <a:spcPct val="100000"/>
              </a:lnSpc>
              <a:spcBef>
                <a:spcPts val="1350"/>
              </a:spcBef>
              <a:spcAft>
                <a:spcPts val="0"/>
              </a:spcAft>
              <a:buNone/>
              <a:tabLst>
                <a:tab pos="913130" algn="l"/>
                <a:tab pos="1827530" algn="l"/>
                <a:tab pos="2741930" algn="l"/>
                <a:tab pos="3656330" algn="l"/>
                <a:tab pos="4570730" algn="l"/>
                <a:tab pos="5485130" algn="l"/>
                <a:tab pos="6399530" algn="l"/>
                <a:tab pos="7313930" algn="l"/>
                <a:tab pos="8228330" algn="l"/>
                <a:tab pos="9142730" algn="l"/>
                <a:tab pos="10057130" algn="l"/>
              </a:tabLst>
            </a:pPr>
            <a:r>
              <a:rPr sz="4800" b="1" baseline="12000">
                <a:solidFill>
                  <a:srgbClr val="FF9900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B </a:t>
            </a:r>
            <a:r>
              <a:rPr sz="5400">
                <a:latin typeface="Arial" pitchFamily="1" charset="0"/>
                <a:ea typeface="Arial" pitchFamily="1" charset="0"/>
                <a:cs typeface="Arial" pitchFamily="1" charset="0"/>
              </a:rPr>
              <a:t> </a:t>
            </a:r>
            <a:r>
              <a:rPr sz="54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178</a:t>
            </a:r>
            <a:endParaRPr sz="54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  <a:p>
            <a:pPr marL="342900" indent="-340995" defTabSz="0">
              <a:lnSpc>
                <a:spcPct val="100000"/>
              </a:lnSpc>
              <a:spcBef>
                <a:spcPts val="1350"/>
              </a:spcBef>
              <a:spcAft>
                <a:spcPts val="0"/>
              </a:spcAft>
              <a:buNone/>
              <a:tabLst>
                <a:tab pos="913130" algn="l"/>
                <a:tab pos="1827530" algn="l"/>
                <a:tab pos="2741930" algn="l"/>
                <a:tab pos="3656330" algn="l"/>
                <a:tab pos="4570730" algn="l"/>
                <a:tab pos="5485130" algn="l"/>
                <a:tab pos="6399530" algn="l"/>
                <a:tab pos="7313930" algn="l"/>
                <a:tab pos="8228330" algn="l"/>
                <a:tab pos="9142730" algn="l"/>
                <a:tab pos="10057130" algn="l"/>
              </a:tabLst>
            </a:pPr>
            <a:r>
              <a:rPr sz="4800" b="1" baseline="12000">
                <a:solidFill>
                  <a:srgbClr val="FF9900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C </a:t>
            </a:r>
            <a:r>
              <a:rPr sz="5400">
                <a:latin typeface="Arial" pitchFamily="1" charset="0"/>
                <a:ea typeface="Arial" pitchFamily="1" charset="0"/>
                <a:cs typeface="Arial" pitchFamily="1" charset="0"/>
              </a:rPr>
              <a:t> </a:t>
            </a:r>
            <a:r>
              <a:rPr sz="54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17800</a:t>
            </a:r>
            <a:endParaRPr sz="54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  <a:p>
            <a:pPr marL="342900" indent="-340995" defTabSz="0">
              <a:lnSpc>
                <a:spcPct val="100000"/>
              </a:lnSpc>
              <a:spcBef>
                <a:spcPts val="1350"/>
              </a:spcBef>
              <a:spcAft>
                <a:spcPts val="0"/>
              </a:spcAft>
              <a:buNone/>
              <a:tabLst>
                <a:tab pos="913130" algn="l"/>
                <a:tab pos="1827530" algn="l"/>
                <a:tab pos="2741930" algn="l"/>
                <a:tab pos="3656330" algn="l"/>
                <a:tab pos="4570730" algn="l"/>
                <a:tab pos="5485130" algn="l"/>
                <a:tab pos="6399530" algn="l"/>
                <a:tab pos="7313930" algn="l"/>
                <a:tab pos="8228330" algn="l"/>
                <a:tab pos="9142730" algn="l"/>
                <a:tab pos="10057130" algn="l"/>
              </a:tabLst>
            </a:pPr>
            <a:r>
              <a:rPr sz="4800" b="1" baseline="12000">
                <a:solidFill>
                  <a:srgbClr val="FF9900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D </a:t>
            </a:r>
            <a:r>
              <a:rPr sz="5400">
                <a:latin typeface="Arial" pitchFamily="1" charset="0"/>
                <a:ea typeface="Arial" pitchFamily="1" charset="0"/>
                <a:cs typeface="Arial" pitchFamily="1" charset="0"/>
              </a:rPr>
              <a:t> </a:t>
            </a:r>
            <a:r>
              <a:rPr sz="54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18700</a:t>
            </a:r>
            <a:endParaRPr sz="54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</p:txBody>
      </p:sp>
      <p:sp>
        <p:nvSpPr>
          <p:cNvPr id="9" name="Line2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+CUAAEsDAAD7JQAAEAAAACYAAAAIAAAA//////////8="/>
              </a:ext>
            </a:extLst>
          </p:cNvSpPr>
          <p:nvPr/>
        </p:nvSpPr>
        <p:spPr>
          <a:xfrm flipH="1">
            <a:off x="-1270" y="61722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0" name="Line1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4B8AAEsDAADjHwAAEAAAACYAAAAIAAAA//////////8="/>
              </a:ext>
            </a:extLst>
          </p:cNvSpPr>
          <p:nvPr/>
        </p:nvSpPr>
        <p:spPr>
          <a:xfrm flipH="1">
            <a:off x="-1270" y="51816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1" name="Line3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yBkAAEsDAADLGQAAEAAAACYAAAAIAAAA//////////8="/>
              </a:ext>
            </a:extLst>
          </p:cNvSpPr>
          <p:nvPr/>
        </p:nvSpPr>
        <p:spPr>
          <a:xfrm flipH="1">
            <a:off x="-1270" y="41910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2" name="Line8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sBMAAEsDAACzEwAAEAAAACYAAAAIAAAA//////////8="/>
              </a:ext>
            </a:extLst>
          </p:cNvSpPr>
          <p:nvPr/>
        </p:nvSpPr>
        <p:spPr>
          <a:xfrm flipH="1">
            <a:off x="-1270" y="32004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3" name="Line7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BuNQAA+CUAAEM4AAD7JQAAEAAAACYAAAAIAAAA//////////8="/>
              </a:ext>
            </a:extLst>
          </p:cNvSpPr>
          <p:nvPr/>
        </p:nvSpPr>
        <p:spPr>
          <a:xfrm flipH="1">
            <a:off x="8685530" y="6172200"/>
            <a:ext cx="4603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4" name="Line10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BuNQAA4B8AAEM4AADjHwAAEAAAACYAAAAIAAAA//////////8="/>
              </a:ext>
            </a:extLst>
          </p:cNvSpPr>
          <p:nvPr/>
        </p:nvSpPr>
        <p:spPr>
          <a:xfrm flipH="1">
            <a:off x="8685530" y="5181600"/>
            <a:ext cx="4603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5" name="Line9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BuNQAAyBkAAEM4AADLGQAAEAAAACYAAAAIAAAA//////////8="/>
              </a:ext>
            </a:extLst>
          </p:cNvSpPr>
          <p:nvPr/>
        </p:nvSpPr>
        <p:spPr>
          <a:xfrm flipH="1">
            <a:off x="8685530" y="4191000"/>
            <a:ext cx="4603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6" name="Line6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BuNQAAsBMAAEM4AACzEwAAEAAAACYAAAAIAAAA//////////8="/>
              </a:ext>
            </a:extLst>
          </p:cNvSpPr>
          <p:nvPr/>
        </p:nvSpPr>
        <p:spPr>
          <a:xfrm flipH="1">
            <a:off x="8685530" y="3200400"/>
            <a:ext cx="4603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7" name="Line5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2NAAA6AgAAEM4AADrCAAAEAAAACYAAAAIAAAA//////////8="/>
              </a:ext>
            </a:extLst>
          </p:cNvSpPr>
          <p:nvPr/>
        </p:nvSpPr>
        <p:spPr>
          <a:xfrm flipH="1">
            <a:off x="8609330" y="14478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8" name="Line4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6AgAAMMDAADrCAAAEAAAACYAAAAIAAAA//////////8="/>
              </a:ext>
            </a:extLst>
          </p:cNvSpPr>
          <p:nvPr/>
        </p:nvSpPr>
        <p:spPr>
          <a:xfrm flipH="1">
            <a:off x="-1270" y="1447800"/>
            <a:ext cx="6127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9" name="AutoShape7"/>
          <p:cNvSpPr>
            <a:extLst>
              <a:ext uri="smNativeData">
                <pr:smNativeData xmlns:pr="smNativeData" val="SMDATA_13_M6+8XBMAAAAlAAAAvAIAAA0AAAAAkAAAAEgAAACQAAAASAAAAAAAAAABAAAAAAAAAAEAAABQAAAAewntJbSXw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wNQAAAAAAAEA4AADQAgAAEAAAACYAAAAIAAAA//////////8="/>
              </a:ext>
            </a:extLst>
          </p:cNvSpPr>
          <p:nvPr/>
        </p:nvSpPr>
        <p:spPr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</p:spPr>
      </p:sp>
      <p:sp>
        <p:nvSpPr>
          <p:cNvPr id="20" name="AutoShape6">
            <a:hlinkClick r:id="rId3" action="ppaction://hlinksldjump"/>
          </p:cNvPr>
          <p:cNvSpPr>
            <a:extLst>
              <a:ext uri="smNativeData">
                <pr:smNativeData xmlns:pr="smNativeData" val="SMDATA_13_M6+8XBMAAAAlAAAAvAIAAA0AAAAAkAAAAEgAAACQAAAASAAAAAAAAAABAAAAAAAAAAEAAABQAAAAewntJbSXw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wNQAA6CYAAEA4AAAwKgAAEAAAACYAAAAIAAAA//////////8="/>
              </a:ext>
            </a:extLst>
          </p:cNvSpPr>
          <p:nvPr/>
        </p:nvSpPr>
        <p:spPr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</p:spPr>
      </p:sp>
    </p:spTree>
  </p:cSld>
  <p:clrMapOvr>
    <a:masterClrMapping/>
  </p:clrMapOvr>
  <p:transition spd="fast" p14:dur="800">
    <p:diamond/>
    <p:sndAc>
      <p:stSnd>
        <p:snd r:embed="rId4" name="09.%20Who%20Correct.wav"/>
      </p:stSnd>
    </p:sndAc>
    <p:extLst>
      <p:ext uri="smNativeData">
        <pr:smNativeData xmlns:pr="smNativeData" val="M6+8XAAAAAAgAwAAAAAAABEAAAAAAAAAAAQAAAMAAAAAAAAAAQAAAAEAAAAAAAAAAAAAAAAAAAAAAAAA"/>
      </p:ext>
    </p:extLst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27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27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272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 advAuto="0"/>
      <p:bldP spid="8" grpId="1" animBg="1" advAuto="0"/>
      <p:bldP spid="8" grpId="2" animBg="1" advAuto="0"/>
      <p:bldP spid="8" grpId="3" animBg="1" advAuto="0"/>
    </p:bldLst>
    <p:extLst>
      <p:ext uri="smNativeData">
        <pr:smNativeData xmlns:pr="smNativeData" val="M6+8XAQAAAAFAAAAAAAAAAEAAAAXAAAAEAEAAAAAAAAAAAAAAAAAAAkAAAABAAAAAQAAABcAAAAQAQAAAAAAAAAAAAAAAAAADQAAAAIAAAABAAAAFwAAABABAAAAAAAAAAAAAAAAAAARAAAAAwAAAAEAAAAXAAAAEAEAAAAAAAAAAAAAAAAAAA=="/>
      </p:ext>
    </p:extLst>
  </p:timing>
</p:sld>
</file>

<file path=ppt/slides/slide8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3"/>
          <p:cNvSpPr>
            <a:extLst>
              <a:ext uri="smNativeData">
                <pr:smNativeData xmlns:pr="smNativeData" val="SMDATA_13_M6+8XBMAAAAlAAAAbAAAAA0AAAAAkAAAAEgAAACQAAAASAAAAAAAAAABAAAAAAAAAAEAAABQAAAAFLkIA6j37T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AGb/AH9/fwAAAAADzMzMAMDA/wB/f38AAAAAAAAAAAAAAAAAAAAAAAAAAAAhAAAAGAAAABQAAABIAwAA4BAAAHA1AAAIFgAAEAAAACYAAAAIAAAA//////////8="/>
              </a:ext>
            </a:extLst>
          </p:cNvSpPr>
          <p:nvPr/>
        </p:nvSpPr>
        <p:spPr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3" name="AutoShape2"/>
          <p:cNvSpPr>
            <a:extLst>
              <a:ext uri="smNativeData">
                <pr:smNativeData xmlns:pr="smNativeData" val="SMDATA_13_M6+8XBMAAAAlAAAAbAAAAA0AAAAAkAAAAEgAAACQAAAASAAAAAAAAAABAAAAAAAAAAEAAABQAAAAFLkIA6j37T8AAAAAAADgPwAAAAAAAOA/AAAAAAAA4D8AAAAAAADgPwAAAAAAAOA/AAAAAAAA4D8AAAAAAADgPwAAAAAAAOA/AAAAAAAA4D8CAAAAjAAAAAEAAAAAAAAAAMyZ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AAAAAAQAAAAAAAAAAAAAAAAAAAAAAAAAAAAAAAAAAAAAAAAAAAGb/AH9/fwAAAAADzMzMAMDA/wB/f38AAAAAAAAAAAAAAAAAAAAAAAAAAAAhAAAAGAAAABQAAABIAwAA+BYAAHA1AAAgHAAAEAAAACYAAAAIAAAA//////////8="/>
              </a:ext>
            </a:extLst>
          </p:cNvSpPr>
          <p:nvPr/>
        </p:nvSpPr>
        <p:spPr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rgbClr val="00CC99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4" name="AutoShape5"/>
          <p:cNvSpPr>
            <a:extLst>
              <a:ext uri="smNativeData">
                <pr:smNativeData xmlns:pr="smNativeData" val="SMDATA_13_M6+8XBMAAAAlAAAAbAAAAA0AAAAAkAAAAEgAAACQAAAASAAAAAAAAAABAAAAAAAAAAEAAABQAAAAFLkIA6j37T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AAAAAAQAAAAAAAAAAAAAAAAAAAAAAAAAAAAAAAAAAAAAAAAAAAGb/AH9/fwAAAAADzMzMAMDA/wB/f38AAAAAAAAAAAAAAAAAAAAAAAAAAAAhAAAAGAAAABQAAABIAwAAEB0AAHA1AAA4IgAAEAAAACYAAAAIAAAA//////////8="/>
              </a:ext>
            </a:extLst>
          </p:cNvSpPr>
          <p:nvPr/>
        </p:nvSpPr>
        <p:spPr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5" name="AutoShape4"/>
          <p:cNvSpPr>
            <a:extLst>
              <a:ext uri="smNativeData">
                <pr:smNativeData xmlns:pr="smNativeData" val="SMDATA_13_M6+8XBMAAAAlAAAAbAAAAA0AAAAAkAAAAEgAAACQAAAASAAAAAAAAAABAAAAAAAAAAEAAABQAAAAxbOikYBv7j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AAAAAMAAAAEAAAAAAAAAAAAAAAAAAAAAAAAAAeAAAAaAAAAAAAAAAAAAAAAAAAAAAAAAAAAAAAECcAABAnAAAAAAAAAAAAAAAAAAAAAAAAAAAAAAAAAAAAAAAAAAAAABQAAAAAAAAAwMD/AAAAAABkAAAAMgAAAAAAAABkAAAAAAAAAH9/fwAKAAAAHwAAAFQAAAAAAAAAAAAAAQAAAAAAAAAAAAAAAAAAAAAAAAAAAAAAAAAAAAAAAAAAAGb/AH9/fwAAAAADzMzMAMDA/wB/f38AAAAAAAAAAAAAAAAAAAAAAAAAAAAhAAAAGAAAABQAAADAAwAAaAEAAPg0AADwDwAAEAAAACYAAAAIAAAA//////////8="/>
              </a:ext>
            </a:extLst>
          </p:cNvSpPr>
          <p:nvPr/>
        </p:nvSpPr>
        <p:spPr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6" name="AutoShape1"/>
          <p:cNvSpPr>
            <a:extLst>
              <a:ext uri="smNativeData">
                <pr:smNativeData xmlns:pr="smNativeData" val="SMDATA_13_M6+8XBMAAAAlAAAAbAAAAA0AAAAAkAAAAEgAAACQAAAASAAAAAAAAAABAAAAAAAAAAEAAABQAAAAFLkIA6j37T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AGb/AH9/fwAAAAADzMzMAMDA/wB/f38AAAAAAAAAAAAAAAAAAAAAAAAAAAAhAAAAGAAAABQAAABIAwAAKCMAAHA1AABQKAAAEAAAACYAAAAIAAAA//////////8="/>
              </a:ext>
            </a:extLst>
          </p:cNvSpPr>
          <p:nvPr/>
        </p:nvSpPr>
        <p:spPr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7" name="Textbox1"/>
          <p:cNvSpPr txBox="1"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OCn2QM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BAAAWAIAAAg0AAAADwAAEAAAACYAAAAIAAAA//////////8="/>
              </a:ext>
            </a:extLst>
          </p:cNvSpPr>
          <p:nvPr/>
        </p:nvSpPr>
        <p:spPr>
          <a:xfrm>
            <a:off x="762000" y="381000"/>
            <a:ext cx="7696200" cy="2057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 defTabSz="0">
              <a:lnSpc>
                <a:spcPct val="100000"/>
              </a:lnSpc>
              <a:spcBef>
                <a:spcPts val="0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sz="54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1780 ÷ 10</a:t>
            </a:r>
            <a:endParaRPr sz="54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</p:txBody>
      </p:sp>
      <p:sp>
        <p:nvSpPr>
          <p:cNvPr id="8" name="Textbox2"/>
          <p:cNvSpPr txBox="1">
            <a:extLst>
              <a:ext uri="smNativeData">
                <pr:smNativeData xmlns:pr="smNativeData" val="SMDATA_13_M6+8XBMAAAAlAAAAE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aBAAAAg0AADIKAAAEAAAACYAAAAIAAAA//////////8="/>
              </a:ext>
            </a:extLst>
          </p:cNvSpPr>
          <p:nvPr/>
        </p:nvSpPr>
        <p:spPr>
          <a:xfrm>
            <a:off x="838200" y="2667000"/>
            <a:ext cx="7620000" cy="3962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 indent="-340995" defTabSz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913130" algn="l"/>
                <a:tab pos="1827530" algn="l"/>
                <a:tab pos="2741930" algn="l"/>
                <a:tab pos="3656330" algn="l"/>
                <a:tab pos="4570730" algn="l"/>
                <a:tab pos="5485130" algn="l"/>
                <a:tab pos="6399530" algn="l"/>
                <a:tab pos="7313930" algn="l"/>
                <a:tab pos="8228330" algn="l"/>
                <a:tab pos="9142730" algn="l"/>
                <a:tab pos="10057130" algn="l"/>
              </a:tabLst>
            </a:pPr>
            <a:r>
              <a:rPr sz="4800" b="1" baseline="12000">
                <a:solidFill>
                  <a:srgbClr val="FF9900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A </a:t>
            </a:r>
            <a:r>
              <a:rPr sz="5400">
                <a:latin typeface="Arial" pitchFamily="1" charset="0"/>
                <a:ea typeface="Arial" pitchFamily="1" charset="0"/>
                <a:cs typeface="Arial" pitchFamily="1" charset="0"/>
              </a:rPr>
              <a:t> </a:t>
            </a:r>
            <a:r>
              <a:rPr sz="54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187</a:t>
            </a:r>
            <a:endParaRPr sz="54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  <a:p>
            <a:pPr marL="342900" indent="-340995" defTabSz="0">
              <a:lnSpc>
                <a:spcPct val="100000"/>
              </a:lnSpc>
              <a:spcBef>
                <a:spcPts val="1350"/>
              </a:spcBef>
              <a:spcAft>
                <a:spcPts val="0"/>
              </a:spcAft>
              <a:buNone/>
              <a:tabLst>
                <a:tab pos="913130" algn="l"/>
                <a:tab pos="1827530" algn="l"/>
                <a:tab pos="2741930" algn="l"/>
                <a:tab pos="3656330" algn="l"/>
                <a:tab pos="4570730" algn="l"/>
                <a:tab pos="5485130" algn="l"/>
                <a:tab pos="6399530" algn="l"/>
                <a:tab pos="7313930" algn="l"/>
                <a:tab pos="8228330" algn="l"/>
                <a:tab pos="9142730" algn="l"/>
                <a:tab pos="10057130" algn="l"/>
              </a:tabLst>
            </a:pPr>
            <a:r>
              <a:rPr sz="4800" b="1" baseline="12000">
                <a:solidFill>
                  <a:srgbClr val="FF9900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B </a:t>
            </a:r>
            <a:r>
              <a:rPr sz="5400">
                <a:latin typeface="Arial" pitchFamily="1" charset="0"/>
                <a:ea typeface="Arial" pitchFamily="1" charset="0"/>
                <a:cs typeface="Arial" pitchFamily="1" charset="0"/>
              </a:rPr>
              <a:t> </a:t>
            </a:r>
            <a:r>
              <a:rPr sz="54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178</a:t>
            </a:r>
            <a:endParaRPr sz="54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  <a:p>
            <a:pPr marL="342900" indent="-340995" defTabSz="0">
              <a:lnSpc>
                <a:spcPct val="100000"/>
              </a:lnSpc>
              <a:spcBef>
                <a:spcPts val="1350"/>
              </a:spcBef>
              <a:spcAft>
                <a:spcPts val="0"/>
              </a:spcAft>
              <a:buNone/>
              <a:tabLst>
                <a:tab pos="913130" algn="l"/>
                <a:tab pos="1827530" algn="l"/>
                <a:tab pos="2741930" algn="l"/>
                <a:tab pos="3656330" algn="l"/>
                <a:tab pos="4570730" algn="l"/>
                <a:tab pos="5485130" algn="l"/>
                <a:tab pos="6399530" algn="l"/>
                <a:tab pos="7313930" algn="l"/>
                <a:tab pos="8228330" algn="l"/>
                <a:tab pos="9142730" algn="l"/>
                <a:tab pos="10057130" algn="l"/>
              </a:tabLst>
            </a:pPr>
            <a:r>
              <a:rPr sz="4800" b="1" baseline="12000">
                <a:solidFill>
                  <a:srgbClr val="FF9900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C </a:t>
            </a:r>
            <a:r>
              <a:rPr sz="5400">
                <a:latin typeface="Arial" pitchFamily="1" charset="0"/>
                <a:ea typeface="Arial" pitchFamily="1" charset="0"/>
                <a:cs typeface="Arial" pitchFamily="1" charset="0"/>
              </a:rPr>
              <a:t> </a:t>
            </a:r>
            <a:r>
              <a:rPr sz="54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17800</a:t>
            </a:r>
            <a:endParaRPr sz="54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  <a:p>
            <a:pPr marL="342900" indent="-340995" defTabSz="0">
              <a:lnSpc>
                <a:spcPct val="100000"/>
              </a:lnSpc>
              <a:spcBef>
                <a:spcPts val="1350"/>
              </a:spcBef>
              <a:spcAft>
                <a:spcPts val="0"/>
              </a:spcAft>
              <a:buNone/>
              <a:tabLst>
                <a:tab pos="913130" algn="l"/>
                <a:tab pos="1827530" algn="l"/>
                <a:tab pos="2741930" algn="l"/>
                <a:tab pos="3656330" algn="l"/>
                <a:tab pos="4570730" algn="l"/>
                <a:tab pos="5485130" algn="l"/>
                <a:tab pos="6399530" algn="l"/>
                <a:tab pos="7313930" algn="l"/>
                <a:tab pos="8228330" algn="l"/>
                <a:tab pos="9142730" algn="l"/>
                <a:tab pos="10057130" algn="l"/>
              </a:tabLst>
            </a:pPr>
            <a:r>
              <a:rPr sz="4800" b="1" baseline="12000">
                <a:solidFill>
                  <a:srgbClr val="FF9900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D </a:t>
            </a:r>
            <a:r>
              <a:rPr sz="5400">
                <a:latin typeface="Arial" pitchFamily="1" charset="0"/>
                <a:ea typeface="Arial" pitchFamily="1" charset="0"/>
                <a:cs typeface="Arial" pitchFamily="1" charset="0"/>
              </a:rPr>
              <a:t> </a:t>
            </a:r>
            <a:r>
              <a:rPr sz="54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18700</a:t>
            </a:r>
            <a:endParaRPr sz="54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</p:txBody>
      </p:sp>
      <p:sp>
        <p:nvSpPr>
          <p:cNvPr id="9" name="Line1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+CUAAEsDAAD7JQAAEAAAACYAAAAIAAAA//////////8="/>
              </a:ext>
            </a:extLst>
          </p:cNvSpPr>
          <p:nvPr/>
        </p:nvSpPr>
        <p:spPr>
          <a:xfrm flipH="1">
            <a:off x="-1270" y="61722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0" name="Line2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4B8AAEsDAADjHwAAEAAAACYAAAAIAAAA//////////8="/>
              </a:ext>
            </a:extLst>
          </p:cNvSpPr>
          <p:nvPr/>
        </p:nvSpPr>
        <p:spPr>
          <a:xfrm flipH="1">
            <a:off x="-1270" y="51816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1" name="Line8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yBkAAEsDAADLGQAAEAAAACYAAAAIAAAA//////////8="/>
              </a:ext>
            </a:extLst>
          </p:cNvSpPr>
          <p:nvPr/>
        </p:nvSpPr>
        <p:spPr>
          <a:xfrm flipH="1">
            <a:off x="-1270" y="41910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2" name="Line7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sBMAAEsDAACzEwAAEAAAACYAAAAIAAAA//////////8="/>
              </a:ext>
            </a:extLst>
          </p:cNvSpPr>
          <p:nvPr/>
        </p:nvSpPr>
        <p:spPr>
          <a:xfrm flipH="1">
            <a:off x="-1270" y="32004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3" name="Line10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BuNQAA+CUAAEM4AAD7JQAAEAAAACYAAAAIAAAA//////////8="/>
              </a:ext>
            </a:extLst>
          </p:cNvSpPr>
          <p:nvPr/>
        </p:nvSpPr>
        <p:spPr>
          <a:xfrm flipH="1">
            <a:off x="8685530" y="6172200"/>
            <a:ext cx="4603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4" name="Line9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BuNQAA4B8AAEM4AADjHwAAEAAAACYAAAAIAAAA//////////8="/>
              </a:ext>
            </a:extLst>
          </p:cNvSpPr>
          <p:nvPr/>
        </p:nvSpPr>
        <p:spPr>
          <a:xfrm flipH="1">
            <a:off x="8685530" y="5181600"/>
            <a:ext cx="4603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5" name="Line4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BuNQAAyBkAAEM4AADLGQAAEAAAACYAAAAIAAAA//////////8="/>
              </a:ext>
            </a:extLst>
          </p:cNvSpPr>
          <p:nvPr/>
        </p:nvSpPr>
        <p:spPr>
          <a:xfrm flipH="1">
            <a:off x="8685530" y="4191000"/>
            <a:ext cx="4603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6" name="Line3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BuNQAAsBMAAEM4AACzEwAAEAAAACYAAAAIAAAA//////////8="/>
              </a:ext>
            </a:extLst>
          </p:cNvSpPr>
          <p:nvPr/>
        </p:nvSpPr>
        <p:spPr>
          <a:xfrm flipH="1">
            <a:off x="8685530" y="3200400"/>
            <a:ext cx="4603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7" name="Line6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2NAAA6AgAAEM4AADrCAAAEAAAACYAAAAIAAAA//////////8="/>
              </a:ext>
            </a:extLst>
          </p:cNvSpPr>
          <p:nvPr/>
        </p:nvSpPr>
        <p:spPr>
          <a:xfrm flipH="1">
            <a:off x="8609330" y="14478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18" name="Line5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6AgAAMMDAADrCAAAEAAAACYAAAAIAAAA//////////8="/>
              </a:ext>
            </a:extLst>
          </p:cNvSpPr>
          <p:nvPr/>
        </p:nvSpPr>
        <p:spPr>
          <a:xfrm flipH="1">
            <a:off x="-1270" y="1447800"/>
            <a:ext cx="6127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</p:spTree>
  </p:cSld>
  <p:clrMapOvr>
    <a:masterClrMapping/>
  </p:clrMapOvr>
  <p:transition spd="fast" p14:dur="800">
    <p:sndAc>
      <p:stSnd>
        <p:snd r:embed="rId3" name="Tarda.wav"/>
      </p:stSnd>
    </p:sndAc>
    <p:extLst>
      <p:ext uri="smNativeData">
        <pr:smNativeData xmlns:pr="smNativeData" val="M6+8XAAAAAAgAwAAAAAAAAAAAAACAAAAAAQAAAQAAAAAAAAAAQAAAAEAAAAAAAAAAAAAAAAAAAAAAAAA"/>
      </p:ext>
    </p:extLst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1"/>
          <p:cNvSpPr>
            <a:extLst>
              <a:ext uri="smNativeData">
                <pr:smNativeData xmlns:pr="smNativeData" val="SMDATA_13_M6+8XBMAAAAlAAAAbAAAAA0AAAAAkAAAAEgAAACQAAAASAAAAAAAAAABAAAAAAAAAAEAAABQAAAAxbOikYBv7j8AAAAAAADgPwAAAAAAAOA/AAAAAAAA4D8AAAAAAADgPwAAAAAAAOA/AAAAAAAA4D8AAAAAAADgPwAAAAAAAOA/AAAAAAAA4D8CAAAAjAAAAAEAAAAAAAAAAAAAAP///wgAAAAAAAAAAAAAAAAAAAAAAAAAAAAAAAAAAAAAeAAAAAEAAABAAAAAAAAAAAAAAAB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AAAAAAQAAAAAAAAAAAAAAAAAAAAAAAAAAAAAAAAAAAAAAAAAAAGb/AH9/fwAAAAADzMzMAMDA/wB/f38AAAAAAAAAAAAAAAAAAAAAAAAAAAAhAAAAGAAAABQAAADAAwAAeA8AAPg0AAAwGwAAEAAAACYAAAAIAAAA//////////8="/>
              </a:ext>
            </a:extLst>
          </p:cNvSpPr>
          <p:nvPr/>
        </p:nvSpPr>
        <p:spPr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rgbClr val="000000"/>
          </a:solidFill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3" name="Textbox1"/>
          <p:cNvSpPr txBox="1">
            <a:extLst>
              <a:ext uri="smNativeData">
                <pr:smNativeData xmlns:pr="smNativeData" val="SMDATA_13_M6+8XBMAAAAlAAAAEg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1BAAAAg0AADlGAAAEAAAACYAAAAIAAAA//////////8="/>
              </a:ext>
            </a:extLst>
          </p:cNvSpPr>
          <p:nvPr/>
        </p:nvSpPr>
        <p:spPr>
          <a:xfrm>
            <a:off x="685800" y="2735580"/>
            <a:ext cx="7772400" cy="13112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 defTabSz="0">
              <a:lnSpc>
                <a:spcPct val="100000"/>
              </a:lnSpc>
              <a:spcBef>
                <a:spcPts val="0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sz="8000">
                <a:solidFill>
                  <a:srgbClr val="FFFFFF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£4,000</a:t>
            </a:r>
            <a:endParaRPr sz="8000">
              <a:solidFill>
                <a:srgbClr val="FFFFFF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</p:txBody>
      </p:sp>
      <p:sp>
        <p:nvSpPr>
          <p:cNvPr id="4" name="Line2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+////kBUAAMMDAACTFQAAEAAAACYAAAAIAAAA//////////8="/>
              </a:ext>
            </a:extLst>
          </p:cNvSpPr>
          <p:nvPr/>
        </p:nvSpPr>
        <p:spPr>
          <a:xfrm flipH="1">
            <a:off x="-1270" y="3505200"/>
            <a:ext cx="6127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  <p:sp>
        <p:nvSpPr>
          <p:cNvPr id="5" name="Line1"/>
          <p:cNvSpPr>
            <a:extLst>
              <a:ext uri="smNativeData">
                <pr:smNativeData xmlns:pr="smNativeData" val="SMDATA_13_M6+8XBMAAAAlAAAACg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Bm/wBa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Gb/AH9/fwAAAAADzMzMAMDA/wB/f38AAAAAAAAAAAAAAAAAAAAAAAAAAAAhAAAAGAAAABQAAAD2NAAAkBUAAEM4AACTFQAAEAAAACYAAAAIAAAA//////////8="/>
              </a:ext>
            </a:extLst>
          </p:cNvSpPr>
          <p:nvPr/>
        </p:nvSpPr>
        <p:spPr>
          <a:xfrm flipH="1">
            <a:off x="8609330" y="3505200"/>
            <a:ext cx="536575" cy="1905"/>
          </a:xfrm>
          <a:prstGeom prst="line">
            <a:avLst/>
          </a:prstGeom>
          <a:noFill/>
          <a:ln w="57150" cap="flat" cmpd="sng" algn="ctr">
            <a:solidFill>
              <a:srgbClr val="0066FF"/>
            </a:solidFill>
            <a:prstDash val="solid"/>
            <a:headEnd type="none"/>
            <a:tailEnd type="none"/>
          </a:ln>
          <a:effectLst/>
        </p:spPr>
      </p:sp>
    </p:spTree>
  </p:cSld>
  <p:clrMapOvr>
    <a:masterClrMapping/>
  </p:clrMapOvr>
  <p:transition spd="fast" p14:dur="800">
    <p:diamond/>
    <p:sndAc>
      <p:stSnd>
        <p:snd r:embed="rId3" name="cashreg.wav"/>
      </p:stSnd>
    </p:sndAc>
    <p:extLst>
      <p:ext uri="smNativeData">
        <pr:smNativeData xmlns:pr="smNativeData" val="M6+8XAAAAAAgAwAAAAAAABEAAAAAAAAAAAQAAAUAAAAAAAAAAQAAAAEAAAAAAAAAAAAAAAAAAAAAAAAA"/>
      </p:ext>
    </p:extLst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535379"/>
      </a:accent3>
      <a:accent4>
        <a:srgbClr val="737359"/>
      </a:accent4>
      <a:accent5>
        <a:srgbClr val="939339"/>
      </a:accent5>
      <a:accent6>
        <a:srgbClr val="B3B319"/>
      </a:accent6>
      <a:hlink>
        <a:srgbClr val="CCCCFF"/>
      </a:hlink>
      <a:folHlink>
        <a:srgbClr val="B2B2B2"/>
      </a:folHlink>
    </a:clrScheme>
    <a:fontScheme name="Presentation">
      <a:majorFont>
        <a:latin typeface="Times New Roman"/>
        <a:ea typeface="Times New Roman"/>
        <a:cs typeface="Times New Roman"/>
      </a:majorFont>
      <a:minorFont>
        <a:latin typeface="Times New Roman"/>
        <a:ea typeface="Times New Roman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B8FF"/>
        </a:solidFill>
        <a:ln w="9525" cap="flat" cmpd="sng" algn="ctr">
          <a:solidFill>
            <a:schemeClr val="tx1"/>
          </a:solidFill>
          <a:prstDash val="solid"/>
          <a:headEnd type="none"/>
          <a:tailEnd type="none"/>
        </a:ln>
      </a:spPr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FFFFFF"/>
        </a:dk1>
        <a:lt1>
          <a:srgbClr val="0000FF"/>
        </a:lt1>
        <a:dk2>
          <a:srgbClr val="FFFF00"/>
        </a:dk2>
        <a:lt2>
          <a:srgbClr val="000000"/>
        </a:lt2>
        <a:accent1>
          <a:srgbClr val="FF9900"/>
        </a:accent1>
        <a:accent2>
          <a:srgbClr val="00FF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00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resentation">
  <a:themeElements>
    <a:clrScheme name="Presentation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535379"/>
      </a:accent3>
      <a:accent4>
        <a:srgbClr val="737359"/>
      </a:accent4>
      <a:accent5>
        <a:srgbClr val="939339"/>
      </a:accent5>
      <a:accent6>
        <a:srgbClr val="B3B319"/>
      </a:accent6>
      <a:hlink>
        <a:srgbClr val="CCCCFF"/>
      </a:hlink>
      <a:folHlink>
        <a:srgbClr val="B2B2B2"/>
      </a:folHlink>
    </a:clrScheme>
    <a:fontScheme name="Presentation">
      <a:majorFont>
        <a:latin typeface="Times New Roman"/>
        <a:ea typeface="Times New Roman"/>
        <a:cs typeface="Times New Roman"/>
      </a:majorFont>
      <a:minorFont>
        <a:latin typeface="Times New Roman"/>
        <a:ea typeface="Times New Roman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B8FF"/>
        </a:solidFill>
        <a:ln w="9525" cap="flat" cmpd="sng" algn="ctr">
          <a:solidFill>
            <a:schemeClr val="tx1"/>
          </a:solidFill>
          <a:prstDash val="solid"/>
          <a:headEnd type="none"/>
          <a:tailEnd type="none"/>
        </a:ln>
      </a:spPr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 Wants To Be A Millionaire?</dc:title>
  <dc:subject/>
  <dc:creator>STNG11</dc:creator>
  <cp:keywords/>
  <dc:description/>
  <cp:lastModifiedBy>apc</cp:lastModifiedBy>
  <cp:revision>0</cp:revision>
  <dcterms:created xsi:type="dcterms:W3CDTF">2019-04-21T16:58:02Z</dcterms:created>
  <dcterms:modified xsi:type="dcterms:W3CDTF">2019-04-21T16:58:11Z</dcterms:modified>
</cp:coreProperties>
</file>